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5"/>
  </p:notesMasterIdLst>
  <p:handoutMasterIdLst>
    <p:handoutMasterId r:id="rId56"/>
  </p:handoutMasterIdLst>
  <p:sldIdLst>
    <p:sldId id="327" r:id="rId6"/>
    <p:sldId id="330" r:id="rId7"/>
    <p:sldId id="331" r:id="rId8"/>
    <p:sldId id="332" r:id="rId9"/>
    <p:sldId id="298" r:id="rId10"/>
    <p:sldId id="261" r:id="rId11"/>
    <p:sldId id="333" r:id="rId12"/>
    <p:sldId id="334" r:id="rId13"/>
    <p:sldId id="335" r:id="rId14"/>
    <p:sldId id="264" r:id="rId15"/>
    <p:sldId id="266" r:id="rId16"/>
    <p:sldId id="265" r:id="rId17"/>
    <p:sldId id="276" r:id="rId18"/>
    <p:sldId id="303" r:id="rId19"/>
    <p:sldId id="293" r:id="rId20"/>
    <p:sldId id="277" r:id="rId21"/>
    <p:sldId id="273" r:id="rId22"/>
    <p:sldId id="336" r:id="rId23"/>
    <p:sldId id="284" r:id="rId24"/>
    <p:sldId id="337"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297" r:id="rId46"/>
    <p:sldId id="338"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118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99180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1092440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947C9"/>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6" name="Holder 6"/>
          <p:cNvSpPr>
            <a:spLocks noGrp="1"/>
          </p:cNvSpPr>
          <p:nvPr>
            <p:ph type="sldNum" sz="quarter" idx="7"/>
          </p:nvPr>
        </p:nvSpPr>
        <p:spPr/>
        <p:txBody>
          <a:bodyPr lIns="0" tIns="0" rIns="0" bIns="0"/>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1753900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947C9"/>
                </a:solidFill>
                <a:latin typeface="Arial MT"/>
                <a:cs typeface="Arial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7" name="Holder 7"/>
          <p:cNvSpPr>
            <a:spLocks noGrp="1"/>
          </p:cNvSpPr>
          <p:nvPr>
            <p:ph type="sldNum" sz="quarter" idx="7"/>
          </p:nvPr>
        </p:nvSpPr>
        <p:spPr/>
        <p:txBody>
          <a:bodyPr lIns="0" tIns="0" rIns="0" bIns="0"/>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1473415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947C9"/>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5" name="Holder 5"/>
          <p:cNvSpPr>
            <a:spLocks noGrp="1"/>
          </p:cNvSpPr>
          <p:nvPr>
            <p:ph type="sldNum" sz="quarter" idx="7"/>
          </p:nvPr>
        </p:nvSpPr>
        <p:spPr/>
        <p:txBody>
          <a:bodyPr lIns="0" tIns="0" rIns="0" bIns="0"/>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3806717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4" name="Holder 4"/>
          <p:cNvSpPr>
            <a:spLocks noGrp="1"/>
          </p:cNvSpPr>
          <p:nvPr>
            <p:ph type="sldNum" sz="quarter" idx="7"/>
          </p:nvPr>
        </p:nvSpPr>
        <p:spPr/>
        <p:txBody>
          <a:bodyPr lIns="0" tIns="0" rIns="0" bIns="0"/>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202516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427" cy="6857997"/>
          </a:xfrm>
          <a:prstGeom prst="rect">
            <a:avLst/>
          </a:prstGeom>
        </p:spPr>
      </p:pic>
      <p:sp>
        <p:nvSpPr>
          <p:cNvPr id="2" name="Holder 2"/>
          <p:cNvSpPr>
            <a:spLocks noGrp="1"/>
          </p:cNvSpPr>
          <p:nvPr>
            <p:ph type="title"/>
          </p:nvPr>
        </p:nvSpPr>
        <p:spPr>
          <a:xfrm>
            <a:off x="848664" y="406349"/>
            <a:ext cx="10494670" cy="589280"/>
          </a:xfrm>
          <a:prstGeom prst="rect">
            <a:avLst/>
          </a:prstGeom>
        </p:spPr>
        <p:txBody>
          <a:bodyPr wrap="square" lIns="0" tIns="0" rIns="0" bIns="0">
            <a:spAutoFit/>
          </a:bodyPr>
          <a:lstStyle>
            <a:lvl1pPr>
              <a:defRPr sz="3700" b="0" i="0">
                <a:solidFill>
                  <a:srgbClr val="0947C9"/>
                </a:solidFill>
                <a:latin typeface="Arial MT"/>
                <a:cs typeface="Arial MT"/>
              </a:defRPr>
            </a:lvl1pPr>
          </a:lstStyle>
          <a:p>
            <a:endParaRPr/>
          </a:p>
        </p:txBody>
      </p:sp>
      <p:sp>
        <p:nvSpPr>
          <p:cNvPr id="3" name="Holder 3"/>
          <p:cNvSpPr>
            <a:spLocks noGrp="1"/>
          </p:cNvSpPr>
          <p:nvPr>
            <p:ph type="body" idx="1"/>
          </p:nvPr>
        </p:nvSpPr>
        <p:spPr>
          <a:xfrm>
            <a:off x="2061845" y="2099817"/>
            <a:ext cx="5741670" cy="335026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10/24/2023</a:t>
            </a:fld>
            <a:endParaRPr lang="en-US"/>
          </a:p>
        </p:txBody>
      </p:sp>
      <p:sp>
        <p:nvSpPr>
          <p:cNvPr id="6" name="Holder 6"/>
          <p:cNvSpPr>
            <a:spLocks noGrp="1"/>
          </p:cNvSpPr>
          <p:nvPr>
            <p:ph type="sldNum" sz="quarter" idx="7"/>
          </p:nvPr>
        </p:nvSpPr>
        <p:spPr>
          <a:xfrm>
            <a:off x="11088369" y="6091556"/>
            <a:ext cx="320040" cy="252729"/>
          </a:xfrm>
          <a:prstGeom prst="rect">
            <a:avLst/>
          </a:prstGeom>
        </p:spPr>
        <p:txBody>
          <a:bodyPr wrap="square" lIns="0" tIns="0" rIns="0" bIns="0">
            <a:spAutoFit/>
          </a:bodyPr>
          <a:lstStyle>
            <a:lvl1pPr>
              <a:defRPr sz="1600" b="0" i="0">
                <a:solidFill>
                  <a:srgbClr val="1C7BDB"/>
                </a:solidFill>
                <a:latin typeface="Arial MT"/>
                <a:cs typeface="Arial MT"/>
              </a:defRPr>
            </a:lvl1pPr>
          </a:lstStyle>
          <a:p>
            <a:pPr marL="38100">
              <a:lnSpc>
                <a:spcPts val="1864"/>
              </a:lnSpc>
            </a:pPr>
            <a:fld id="{81D60167-4931-47E6-BA6A-407CBD079E47}" type="slidenum">
              <a:rPr spc="-5" dirty="0"/>
              <a:t>‹Nº›</a:t>
            </a:fld>
            <a:endParaRPr spc="-5" dirty="0"/>
          </a:p>
        </p:txBody>
      </p:sp>
    </p:spTree>
    <p:extLst>
      <p:ext uri="{BB962C8B-B14F-4D97-AF65-F5344CB8AC3E}">
        <p14:creationId xmlns:p14="http://schemas.microsoft.com/office/powerpoint/2010/main" val="10807481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Data%20Wrangling.ipynb" TargetMode="External"/><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EDA%20with%20SQ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Interactive%20Visual%20Analytics%20with%20Folium.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resh1704/Applied-Data-Science-Capstone-IBM-SPACEX/blob/main/Machine%20Learning%20Prediction.ipynb" TargetMode="Externa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api.spacexdata.com/v4/rockets/"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Data%20Collection%20API.ipynb"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sh1704/Applied-Data-Science-Capstone-IBM-SPACEX/blob/mai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Francisco Salinas	</a:t>
            </a:r>
          </a:p>
          <a:p>
            <a:r>
              <a:rPr lang="en-US" dirty="0">
                <a:solidFill>
                  <a:schemeClr val="bg2"/>
                </a:solidFill>
                <a:latin typeface="Abadi" panose="020B0604020104020204" pitchFamily="34" charset="0"/>
                <a:ea typeface="SF Pro" pitchFamily="2" charset="0"/>
                <a:cs typeface="SF Pro" pitchFamily="2" charset="0"/>
              </a:rPr>
              <a:t>24/10/2023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https://github.com/resh1704/Applied-Data-Science-Capstone-IBM-SPACEX/blob/main/Data%20Wrangling.ipynb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object 5">
            <a:extLst>
              <a:ext uri="{FF2B5EF4-FFF2-40B4-BE49-F238E27FC236}">
                <a16:creationId xmlns:a16="http://schemas.microsoft.com/office/drawing/2014/main" id="{06AB818E-1EDC-AE40-FCC3-707B092334DF}"/>
              </a:ext>
            </a:extLst>
          </p:cNvPr>
          <p:cNvPicPr/>
          <p:nvPr/>
        </p:nvPicPr>
        <p:blipFill>
          <a:blip r:embed="rId4" cstate="print"/>
          <a:stretch>
            <a:fillRect/>
          </a:stretch>
        </p:blipFill>
        <p:spPr>
          <a:xfrm>
            <a:off x="1604456" y="4714933"/>
            <a:ext cx="2165604" cy="1310640"/>
          </a:xfrm>
          <a:prstGeom prst="rect">
            <a:avLst/>
          </a:prstGeom>
        </p:spPr>
      </p:pic>
      <p:sp>
        <p:nvSpPr>
          <p:cNvPr id="3" name="object 6">
            <a:extLst>
              <a:ext uri="{FF2B5EF4-FFF2-40B4-BE49-F238E27FC236}">
                <a16:creationId xmlns:a16="http://schemas.microsoft.com/office/drawing/2014/main" id="{31C46AD3-E9D0-2A8D-C180-4A15159E2FC7}"/>
              </a:ext>
            </a:extLst>
          </p:cNvPr>
          <p:cNvSpPr txBox="1"/>
          <p:nvPr/>
        </p:nvSpPr>
        <p:spPr>
          <a:xfrm>
            <a:off x="2439735" y="5141145"/>
            <a:ext cx="487045" cy="360680"/>
          </a:xfrm>
          <a:prstGeom prst="rect">
            <a:avLst/>
          </a:prstGeom>
        </p:spPr>
        <p:txBody>
          <a:bodyPr vert="horz" wrap="square" lIns="0" tIns="12065" rIns="0" bIns="0" rtlCol="0">
            <a:spAutoFit/>
          </a:bodyPr>
          <a:lstStyle/>
          <a:p>
            <a:pPr marL="12700">
              <a:spcBef>
                <a:spcPts val="95"/>
              </a:spcBef>
            </a:pPr>
            <a:r>
              <a:rPr sz="2200" spc="-10" dirty="0">
                <a:solidFill>
                  <a:srgbClr val="FFFFFF"/>
                </a:solidFill>
                <a:cs typeface="Calibri"/>
              </a:rPr>
              <a:t>E</a:t>
            </a:r>
            <a:r>
              <a:rPr sz="2200" spc="-65" dirty="0">
                <a:solidFill>
                  <a:srgbClr val="FFFFFF"/>
                </a:solidFill>
                <a:cs typeface="Calibri"/>
              </a:rPr>
              <a:t>D</a:t>
            </a:r>
            <a:r>
              <a:rPr sz="2200" spc="-5" dirty="0">
                <a:solidFill>
                  <a:srgbClr val="FFFFFF"/>
                </a:solidFill>
                <a:cs typeface="Calibri"/>
              </a:rPr>
              <a:t>A</a:t>
            </a:r>
            <a:endParaRPr sz="2200">
              <a:solidFill>
                <a:prstClr val="black"/>
              </a:solidFill>
              <a:cs typeface="Calibri"/>
            </a:endParaRPr>
          </a:p>
        </p:txBody>
      </p:sp>
      <p:pic>
        <p:nvPicPr>
          <p:cNvPr id="6" name="object 7">
            <a:extLst>
              <a:ext uri="{FF2B5EF4-FFF2-40B4-BE49-F238E27FC236}">
                <a16:creationId xmlns:a16="http://schemas.microsoft.com/office/drawing/2014/main" id="{E9FB42D0-58EA-DB01-972D-C1A4C22A9455}"/>
              </a:ext>
            </a:extLst>
          </p:cNvPr>
          <p:cNvPicPr/>
          <p:nvPr/>
        </p:nvPicPr>
        <p:blipFill>
          <a:blip r:embed="rId5" cstate="print"/>
          <a:stretch>
            <a:fillRect/>
          </a:stretch>
        </p:blipFill>
        <p:spPr>
          <a:xfrm>
            <a:off x="3951416" y="5089837"/>
            <a:ext cx="483108" cy="559307"/>
          </a:xfrm>
          <a:prstGeom prst="rect">
            <a:avLst/>
          </a:prstGeom>
        </p:spPr>
      </p:pic>
      <p:pic>
        <p:nvPicPr>
          <p:cNvPr id="7" name="object 8">
            <a:extLst>
              <a:ext uri="{FF2B5EF4-FFF2-40B4-BE49-F238E27FC236}">
                <a16:creationId xmlns:a16="http://schemas.microsoft.com/office/drawing/2014/main" id="{B71CB200-4B0B-D95D-EA16-9CDF69E30489}"/>
              </a:ext>
            </a:extLst>
          </p:cNvPr>
          <p:cNvPicPr/>
          <p:nvPr/>
        </p:nvPicPr>
        <p:blipFill>
          <a:blip r:embed="rId6" cstate="print"/>
          <a:stretch>
            <a:fillRect/>
          </a:stretch>
        </p:blipFill>
        <p:spPr>
          <a:xfrm>
            <a:off x="4591495" y="4714933"/>
            <a:ext cx="2167128" cy="1310640"/>
          </a:xfrm>
          <a:prstGeom prst="rect">
            <a:avLst/>
          </a:prstGeom>
        </p:spPr>
      </p:pic>
      <p:sp>
        <p:nvSpPr>
          <p:cNvPr id="9" name="object 9">
            <a:extLst>
              <a:ext uri="{FF2B5EF4-FFF2-40B4-BE49-F238E27FC236}">
                <a16:creationId xmlns:a16="http://schemas.microsoft.com/office/drawing/2014/main" id="{10A77DF8-FD0B-559E-BD5C-A1BF852840BF}"/>
              </a:ext>
            </a:extLst>
          </p:cNvPr>
          <p:cNvSpPr txBox="1"/>
          <p:nvPr/>
        </p:nvSpPr>
        <p:spPr>
          <a:xfrm>
            <a:off x="4756849" y="5141145"/>
            <a:ext cx="1817370" cy="360680"/>
          </a:xfrm>
          <a:prstGeom prst="rect">
            <a:avLst/>
          </a:prstGeom>
        </p:spPr>
        <p:txBody>
          <a:bodyPr vert="horz" wrap="square" lIns="0" tIns="12065" rIns="0" bIns="0" rtlCol="0">
            <a:spAutoFit/>
          </a:bodyPr>
          <a:lstStyle/>
          <a:p>
            <a:pPr marL="12700">
              <a:spcBef>
                <a:spcPts val="95"/>
              </a:spcBef>
            </a:pPr>
            <a:r>
              <a:rPr sz="2200" spc="-20" dirty="0">
                <a:solidFill>
                  <a:srgbClr val="FFFFFF"/>
                </a:solidFill>
                <a:cs typeface="Calibri"/>
              </a:rPr>
              <a:t>Summ</a:t>
            </a:r>
            <a:r>
              <a:rPr sz="2200" spc="-15" dirty="0">
                <a:solidFill>
                  <a:srgbClr val="FFFFFF"/>
                </a:solidFill>
                <a:cs typeface="Calibri"/>
              </a:rPr>
              <a:t>a</a:t>
            </a:r>
            <a:r>
              <a:rPr sz="2200" spc="-20" dirty="0">
                <a:solidFill>
                  <a:srgbClr val="FFFFFF"/>
                </a:solidFill>
                <a:cs typeface="Calibri"/>
              </a:rPr>
              <a:t>ri</a:t>
            </a:r>
            <a:r>
              <a:rPr sz="2200" spc="-60" dirty="0">
                <a:solidFill>
                  <a:srgbClr val="FFFFFF"/>
                </a:solidFill>
                <a:cs typeface="Calibri"/>
              </a:rPr>
              <a:t>z</a:t>
            </a:r>
            <a:r>
              <a:rPr sz="2200" spc="-40" dirty="0">
                <a:solidFill>
                  <a:srgbClr val="FFFFFF"/>
                </a:solidFill>
                <a:cs typeface="Calibri"/>
              </a:rPr>
              <a:t>a</a:t>
            </a:r>
            <a:r>
              <a:rPr sz="2200" spc="-25" dirty="0">
                <a:solidFill>
                  <a:srgbClr val="FFFFFF"/>
                </a:solidFill>
                <a:cs typeface="Calibri"/>
              </a:rPr>
              <a:t>t</a:t>
            </a:r>
            <a:r>
              <a:rPr sz="2200" spc="-20" dirty="0">
                <a:solidFill>
                  <a:srgbClr val="FFFFFF"/>
                </a:solidFill>
                <a:cs typeface="Calibri"/>
              </a:rPr>
              <a:t>i</a:t>
            </a:r>
            <a:r>
              <a:rPr sz="2200" spc="-10" dirty="0">
                <a:solidFill>
                  <a:srgbClr val="FFFFFF"/>
                </a:solidFill>
                <a:cs typeface="Calibri"/>
              </a:rPr>
              <a:t>o</a:t>
            </a:r>
            <a:r>
              <a:rPr sz="2200" spc="-25" dirty="0">
                <a:solidFill>
                  <a:srgbClr val="FFFFFF"/>
                </a:solidFill>
                <a:cs typeface="Calibri"/>
              </a:rPr>
              <a:t>n</a:t>
            </a:r>
            <a:r>
              <a:rPr sz="2200" spc="-5" dirty="0">
                <a:solidFill>
                  <a:srgbClr val="FFFFFF"/>
                </a:solidFill>
                <a:cs typeface="Calibri"/>
              </a:rPr>
              <a:t>s</a:t>
            </a:r>
            <a:endParaRPr sz="2200">
              <a:solidFill>
                <a:prstClr val="black"/>
              </a:solidFill>
              <a:cs typeface="Calibri"/>
            </a:endParaRPr>
          </a:p>
        </p:txBody>
      </p:sp>
      <p:pic>
        <p:nvPicPr>
          <p:cNvPr id="10" name="object 10">
            <a:extLst>
              <a:ext uri="{FF2B5EF4-FFF2-40B4-BE49-F238E27FC236}">
                <a16:creationId xmlns:a16="http://schemas.microsoft.com/office/drawing/2014/main" id="{BEEFD644-1942-D05F-6621-91E6DE87D7B8}"/>
              </a:ext>
            </a:extLst>
          </p:cNvPr>
          <p:cNvPicPr/>
          <p:nvPr/>
        </p:nvPicPr>
        <p:blipFill>
          <a:blip r:embed="rId5" cstate="print"/>
          <a:stretch>
            <a:fillRect/>
          </a:stretch>
        </p:blipFill>
        <p:spPr>
          <a:xfrm>
            <a:off x="6941503" y="5089837"/>
            <a:ext cx="483107" cy="559307"/>
          </a:xfrm>
          <a:prstGeom prst="rect">
            <a:avLst/>
          </a:prstGeom>
        </p:spPr>
      </p:pic>
      <p:pic>
        <p:nvPicPr>
          <p:cNvPr id="11" name="object 11">
            <a:extLst>
              <a:ext uri="{FF2B5EF4-FFF2-40B4-BE49-F238E27FC236}">
                <a16:creationId xmlns:a16="http://schemas.microsoft.com/office/drawing/2014/main" id="{8EB578DC-0557-61C1-4E66-C23E079728E6}"/>
              </a:ext>
            </a:extLst>
          </p:cNvPr>
          <p:cNvPicPr/>
          <p:nvPr/>
        </p:nvPicPr>
        <p:blipFill>
          <a:blip r:embed="rId7" cstate="print"/>
          <a:stretch>
            <a:fillRect/>
          </a:stretch>
        </p:blipFill>
        <p:spPr>
          <a:xfrm>
            <a:off x="7581584" y="4714933"/>
            <a:ext cx="2164079" cy="1310640"/>
          </a:xfrm>
          <a:prstGeom prst="rect">
            <a:avLst/>
          </a:prstGeom>
        </p:spPr>
      </p:pic>
      <p:sp>
        <p:nvSpPr>
          <p:cNvPr id="12" name="object 12">
            <a:extLst>
              <a:ext uri="{FF2B5EF4-FFF2-40B4-BE49-F238E27FC236}">
                <a16:creationId xmlns:a16="http://schemas.microsoft.com/office/drawing/2014/main" id="{9B1BE515-98BF-F45E-C12B-FEC8B671F506}"/>
              </a:ext>
            </a:extLst>
          </p:cNvPr>
          <p:cNvSpPr txBox="1"/>
          <p:nvPr/>
        </p:nvSpPr>
        <p:spPr>
          <a:xfrm>
            <a:off x="7812089" y="4837233"/>
            <a:ext cx="1717039" cy="970280"/>
          </a:xfrm>
          <a:prstGeom prst="rect">
            <a:avLst/>
          </a:prstGeom>
        </p:spPr>
        <p:txBody>
          <a:bodyPr vert="horz" wrap="square" lIns="0" tIns="47625" rIns="0" bIns="0" rtlCol="0">
            <a:spAutoFit/>
          </a:bodyPr>
          <a:lstStyle/>
          <a:p>
            <a:pPr marL="12065" marR="5080" indent="635" algn="ctr">
              <a:lnSpc>
                <a:spcPts val="2400"/>
              </a:lnSpc>
              <a:spcBef>
                <a:spcPts val="375"/>
              </a:spcBef>
            </a:pPr>
            <a:r>
              <a:rPr sz="2200" spc="-10" dirty="0">
                <a:solidFill>
                  <a:srgbClr val="FFFFFF"/>
                </a:solidFill>
                <a:cs typeface="Calibri"/>
              </a:rPr>
              <a:t>Creation </a:t>
            </a:r>
            <a:r>
              <a:rPr sz="2200" spc="-5" dirty="0">
                <a:solidFill>
                  <a:srgbClr val="FFFFFF"/>
                </a:solidFill>
                <a:cs typeface="Calibri"/>
              </a:rPr>
              <a:t>of </a:t>
            </a:r>
            <a:r>
              <a:rPr sz="2200" dirty="0">
                <a:solidFill>
                  <a:srgbClr val="FFFFFF"/>
                </a:solidFill>
                <a:cs typeface="Calibri"/>
              </a:rPr>
              <a:t> </a:t>
            </a:r>
            <a:r>
              <a:rPr sz="2200" spc="-10" dirty="0">
                <a:solidFill>
                  <a:srgbClr val="FFFFFF"/>
                </a:solidFill>
                <a:cs typeface="Calibri"/>
              </a:rPr>
              <a:t>Landing </a:t>
            </a:r>
            <a:r>
              <a:rPr sz="2200" spc="-5" dirty="0">
                <a:solidFill>
                  <a:srgbClr val="FFFFFF"/>
                </a:solidFill>
                <a:cs typeface="Calibri"/>
              </a:rPr>
              <a:t> </a:t>
            </a:r>
            <a:r>
              <a:rPr sz="2200" spc="-25" dirty="0">
                <a:solidFill>
                  <a:srgbClr val="FFFFFF"/>
                </a:solidFill>
                <a:cs typeface="Calibri"/>
              </a:rPr>
              <a:t>O</a:t>
            </a:r>
            <a:r>
              <a:rPr sz="2200" spc="-20" dirty="0">
                <a:solidFill>
                  <a:srgbClr val="FFFFFF"/>
                </a:solidFill>
                <a:cs typeface="Calibri"/>
              </a:rPr>
              <a:t>u</a:t>
            </a:r>
            <a:r>
              <a:rPr sz="2200" spc="-45" dirty="0">
                <a:solidFill>
                  <a:srgbClr val="FFFFFF"/>
                </a:solidFill>
                <a:cs typeface="Calibri"/>
              </a:rPr>
              <a:t>t</a:t>
            </a:r>
            <a:r>
              <a:rPr sz="2200" spc="-50" dirty="0">
                <a:solidFill>
                  <a:srgbClr val="FFFFFF"/>
                </a:solidFill>
                <a:cs typeface="Calibri"/>
              </a:rPr>
              <a:t>c</a:t>
            </a:r>
            <a:r>
              <a:rPr sz="2200" spc="-10" dirty="0">
                <a:solidFill>
                  <a:srgbClr val="FFFFFF"/>
                </a:solidFill>
                <a:cs typeface="Calibri"/>
              </a:rPr>
              <a:t>o</a:t>
            </a:r>
            <a:r>
              <a:rPr sz="2200" spc="-30" dirty="0">
                <a:solidFill>
                  <a:srgbClr val="FFFFFF"/>
                </a:solidFill>
                <a:cs typeface="Calibri"/>
              </a:rPr>
              <a:t>m</a:t>
            </a:r>
            <a:r>
              <a:rPr sz="2200" spc="-5" dirty="0">
                <a:solidFill>
                  <a:srgbClr val="FFFFFF"/>
                </a:solidFill>
                <a:cs typeface="Calibri"/>
              </a:rPr>
              <a:t>e</a:t>
            </a:r>
            <a:r>
              <a:rPr sz="2200" spc="-60" dirty="0">
                <a:solidFill>
                  <a:srgbClr val="FFFFFF"/>
                </a:solidFill>
                <a:cs typeface="Calibri"/>
              </a:rPr>
              <a:t> </a:t>
            </a:r>
            <a:r>
              <a:rPr sz="2200" spc="-10" dirty="0">
                <a:solidFill>
                  <a:srgbClr val="FFFFFF"/>
                </a:solidFill>
                <a:cs typeface="Calibri"/>
              </a:rPr>
              <a:t>Label</a:t>
            </a:r>
            <a:endParaRPr sz="2200">
              <a:solidFill>
                <a:prstClr val="black"/>
              </a:solidFill>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5045FA09-E4F2-935F-3771-58F6802C5DF9}"/>
              </a:ext>
            </a:extLst>
          </p:cNvPr>
          <p:cNvSpPr txBox="1">
            <a:spLocks/>
          </p:cNvSpPr>
          <p:nvPr/>
        </p:nvSpPr>
        <p:spPr>
          <a:xfrm>
            <a:off x="6457177" y="1495703"/>
            <a:ext cx="4987333"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a:solidFill>
                <a:schemeClr val="accent3">
                  <a:lumMod val="25000"/>
                </a:schemeClr>
              </a:solidFill>
              <a:latin typeface="Abadi" panose="020B0604020104020204" pitchFamily="34" charset="0"/>
            </a:endParaRPr>
          </a:p>
          <a:p>
            <a:endParaRPr lang="en-US" dirty="0"/>
          </a:p>
        </p:txBody>
      </p:sp>
      <p:pic>
        <p:nvPicPr>
          <p:cNvPr id="6" name="Picture 6">
            <a:extLst>
              <a:ext uri="{FF2B5EF4-FFF2-40B4-BE49-F238E27FC236}">
                <a16:creationId xmlns:a16="http://schemas.microsoft.com/office/drawing/2014/main" id="{ACD7C378-9F21-035B-D38D-58AEA262D8BD}"/>
              </a:ext>
            </a:extLst>
          </p:cNvPr>
          <p:cNvPicPr>
            <a:picLocks noChangeAspect="1"/>
          </p:cNvPicPr>
          <p:nvPr/>
        </p:nvPicPr>
        <p:blipFill>
          <a:blip r:embed="rId3"/>
          <a:stretch>
            <a:fillRect/>
          </a:stretch>
        </p:blipFill>
        <p:spPr>
          <a:xfrm>
            <a:off x="6457178" y="3669829"/>
            <a:ext cx="5000794" cy="2757382"/>
          </a:xfrm>
          <a:prstGeom prst="rect">
            <a:avLst/>
          </a:prstGeom>
        </p:spPr>
      </p:pic>
      <p:sp>
        <p:nvSpPr>
          <p:cNvPr id="8" name="Content Placeholder 4">
            <a:extLst>
              <a:ext uri="{FF2B5EF4-FFF2-40B4-BE49-F238E27FC236}">
                <a16:creationId xmlns:a16="http://schemas.microsoft.com/office/drawing/2014/main" id="{7273ECCA-2566-B624-EF83-A731970BA01F}"/>
              </a:ext>
            </a:extLst>
          </p:cNvPr>
          <p:cNvSpPr txBox="1">
            <a:spLocks/>
          </p:cNvSpPr>
          <p:nvPr/>
        </p:nvSpPr>
        <p:spPr>
          <a:xfrm>
            <a:off x="734028"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https://github.com/resh1704/Applied-Data-Science-Capstone-IBM-SPACEX/blob/main/EDA%20with%20Data%20Visualization.ipynb</a:t>
            </a:r>
            <a:endParaRPr lang="en-US" dirty="0"/>
          </a:p>
        </p:txBody>
      </p:sp>
      <p:pic>
        <p:nvPicPr>
          <p:cNvPr id="9" name="Picture 8">
            <a:extLst>
              <a:ext uri="{FF2B5EF4-FFF2-40B4-BE49-F238E27FC236}">
                <a16:creationId xmlns:a16="http://schemas.microsoft.com/office/drawing/2014/main" id="{57DA970D-6867-637A-599D-CAC07CAC2E95}"/>
              </a:ext>
            </a:extLst>
          </p:cNvPr>
          <p:cNvPicPr>
            <a:picLocks noChangeAspect="1"/>
          </p:cNvPicPr>
          <p:nvPr/>
        </p:nvPicPr>
        <p:blipFill>
          <a:blip r:embed="rId4"/>
          <a:stretch>
            <a:fillRect/>
          </a:stretch>
        </p:blipFill>
        <p:spPr>
          <a:xfrm>
            <a:off x="734028"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25A24F1D-7638-4C78-9E26-A3B3673823F9}"/>
              </a:ext>
            </a:extLst>
          </p:cNvPr>
          <p:cNvSpPr txBox="1">
            <a:spLocks/>
          </p:cNvSpPr>
          <p:nvPr/>
        </p:nvSpPr>
        <p:spPr>
          <a:xfrm>
            <a:off x="770010" y="1396721"/>
            <a:ext cx="9745589" cy="4761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https://github.com/resh1704/Applied-Data-Science-Capstone-IBM-SPACEX/blob/main/EDA%20with%20SQL.ipynb</a:t>
            </a:r>
            <a:r>
              <a:rPr lang="en-US" sz="2200" dirty="0">
                <a:solidFill>
                  <a:schemeClr val="accent3">
                    <a:lumMod val="25000"/>
                  </a:schemeClr>
                </a:solidFill>
                <a:latin typeface="Abadi"/>
              </a:rPr>
              <a:t> </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0515600" cy="455215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3"/>
              </a:rPr>
              <a:t>https://github.com/resh1704/Applied-Data-Science-Capstone-IBM-SPACEX/blob/main/Interactive%20Visual%20Analytics%20with%20Folium.ipynb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spc="-85" dirty="0">
                <a:solidFill>
                  <a:srgbClr val="292929"/>
                </a:solidFill>
                <a:latin typeface="Arial MT"/>
                <a:cs typeface="Arial MT"/>
              </a:rPr>
              <a:t>This </a:t>
            </a:r>
            <a:r>
              <a:rPr lang="en-US" sz="2200" spc="-40" dirty="0">
                <a:solidFill>
                  <a:srgbClr val="292929"/>
                </a:solidFill>
                <a:latin typeface="Arial MT"/>
                <a:cs typeface="Arial MT"/>
              </a:rPr>
              <a:t>combination </a:t>
            </a:r>
            <a:r>
              <a:rPr lang="en-US" sz="2200" spc="-35" dirty="0">
                <a:solidFill>
                  <a:srgbClr val="292929"/>
                </a:solidFill>
                <a:latin typeface="Arial MT"/>
                <a:cs typeface="Arial MT"/>
              </a:rPr>
              <a:t>allowed </a:t>
            </a:r>
            <a:r>
              <a:rPr lang="en-US" sz="2200" spc="15" dirty="0">
                <a:solidFill>
                  <a:srgbClr val="292929"/>
                </a:solidFill>
                <a:latin typeface="Arial MT"/>
                <a:cs typeface="Arial MT"/>
              </a:rPr>
              <a:t>to </a:t>
            </a:r>
            <a:r>
              <a:rPr lang="en-US" sz="2200" spc="-35" dirty="0">
                <a:solidFill>
                  <a:srgbClr val="292929"/>
                </a:solidFill>
                <a:latin typeface="Arial MT"/>
                <a:cs typeface="Arial MT"/>
              </a:rPr>
              <a:t>quickly </a:t>
            </a:r>
            <a:r>
              <a:rPr lang="en-US" sz="2200" spc="-75" dirty="0">
                <a:solidFill>
                  <a:srgbClr val="292929"/>
                </a:solidFill>
                <a:latin typeface="Arial MT"/>
                <a:cs typeface="Arial MT"/>
              </a:rPr>
              <a:t>analyze </a:t>
            </a:r>
            <a:r>
              <a:rPr lang="en-US" sz="2200" spc="-20" dirty="0">
                <a:solidFill>
                  <a:srgbClr val="292929"/>
                </a:solidFill>
                <a:latin typeface="Arial MT"/>
                <a:cs typeface="Arial MT"/>
              </a:rPr>
              <a:t>the </a:t>
            </a:r>
            <a:r>
              <a:rPr lang="en-US" sz="2200" spc="-25" dirty="0">
                <a:solidFill>
                  <a:srgbClr val="292929"/>
                </a:solidFill>
                <a:latin typeface="Arial MT"/>
                <a:cs typeface="Arial MT"/>
              </a:rPr>
              <a:t>relation </a:t>
            </a:r>
            <a:r>
              <a:rPr lang="en-US" sz="2200" spc="-55" dirty="0">
                <a:solidFill>
                  <a:srgbClr val="292929"/>
                </a:solidFill>
                <a:latin typeface="Arial MT"/>
                <a:cs typeface="Arial MT"/>
              </a:rPr>
              <a:t>between </a:t>
            </a:r>
            <a:r>
              <a:rPr lang="en-US" sz="2200" spc="-60" dirty="0">
                <a:solidFill>
                  <a:srgbClr val="292929"/>
                </a:solidFill>
                <a:latin typeface="Arial MT"/>
                <a:cs typeface="Arial MT"/>
              </a:rPr>
              <a:t>payloads </a:t>
            </a:r>
            <a:r>
              <a:rPr lang="en-US" sz="2200" spc="-55" dirty="0">
                <a:solidFill>
                  <a:srgbClr val="292929"/>
                </a:solidFill>
                <a:latin typeface="Arial MT"/>
                <a:cs typeface="Arial MT"/>
              </a:rPr>
              <a:t> </a:t>
            </a:r>
            <a:r>
              <a:rPr lang="en-US" sz="2200" spc="-50" dirty="0">
                <a:solidFill>
                  <a:srgbClr val="292929"/>
                </a:solidFill>
                <a:latin typeface="Arial MT"/>
                <a:cs typeface="Arial MT"/>
              </a:rPr>
              <a:t>and</a:t>
            </a:r>
            <a:r>
              <a:rPr lang="en-US" sz="2200" spc="-125" dirty="0">
                <a:solidFill>
                  <a:srgbClr val="292929"/>
                </a:solidFill>
                <a:latin typeface="Arial MT"/>
                <a:cs typeface="Arial MT"/>
              </a:rPr>
              <a:t> </a:t>
            </a:r>
            <a:r>
              <a:rPr lang="en-US" sz="2200" spc="-65" dirty="0">
                <a:solidFill>
                  <a:srgbClr val="292929"/>
                </a:solidFill>
                <a:latin typeface="Arial MT"/>
                <a:cs typeface="Arial MT"/>
              </a:rPr>
              <a:t>launch</a:t>
            </a:r>
            <a:r>
              <a:rPr lang="en-US" sz="2200" spc="-165" dirty="0">
                <a:solidFill>
                  <a:srgbClr val="292929"/>
                </a:solidFill>
                <a:latin typeface="Arial MT"/>
                <a:cs typeface="Arial MT"/>
              </a:rPr>
              <a:t> </a:t>
            </a:r>
            <a:r>
              <a:rPr lang="en-US" sz="2200" spc="-50" dirty="0">
                <a:solidFill>
                  <a:srgbClr val="292929"/>
                </a:solidFill>
                <a:latin typeface="Arial MT"/>
                <a:cs typeface="Arial MT"/>
              </a:rPr>
              <a:t>sites,</a:t>
            </a:r>
            <a:r>
              <a:rPr lang="en-US" sz="2200" spc="-170" dirty="0">
                <a:solidFill>
                  <a:srgbClr val="292929"/>
                </a:solidFill>
                <a:latin typeface="Arial MT"/>
                <a:cs typeface="Arial MT"/>
              </a:rPr>
              <a:t> </a:t>
            </a:r>
            <a:r>
              <a:rPr lang="en-US" sz="2200" spc="-25" dirty="0">
                <a:solidFill>
                  <a:srgbClr val="292929"/>
                </a:solidFill>
                <a:latin typeface="Arial MT"/>
                <a:cs typeface="Arial MT"/>
              </a:rPr>
              <a:t>helping</a:t>
            </a:r>
            <a:r>
              <a:rPr lang="en-US" sz="2200" spc="-50" dirty="0">
                <a:solidFill>
                  <a:srgbClr val="292929"/>
                </a:solidFill>
                <a:latin typeface="Arial MT"/>
                <a:cs typeface="Arial MT"/>
              </a:rPr>
              <a:t> </a:t>
            </a:r>
            <a:r>
              <a:rPr lang="en-US" sz="2200" spc="15" dirty="0">
                <a:solidFill>
                  <a:srgbClr val="292929"/>
                </a:solidFill>
                <a:latin typeface="Arial MT"/>
                <a:cs typeface="Arial MT"/>
              </a:rPr>
              <a:t>to</a:t>
            </a:r>
            <a:r>
              <a:rPr lang="en-US" sz="2200" spc="100" dirty="0">
                <a:solidFill>
                  <a:srgbClr val="292929"/>
                </a:solidFill>
                <a:latin typeface="Arial MT"/>
                <a:cs typeface="Arial MT"/>
              </a:rPr>
              <a:t> </a:t>
            </a:r>
            <a:r>
              <a:rPr lang="en-US" sz="2200" spc="-15" dirty="0">
                <a:solidFill>
                  <a:srgbClr val="292929"/>
                </a:solidFill>
                <a:latin typeface="Arial MT"/>
                <a:cs typeface="Arial MT"/>
              </a:rPr>
              <a:t>identify</a:t>
            </a:r>
            <a:r>
              <a:rPr lang="en-US" sz="2200" spc="-50" dirty="0">
                <a:solidFill>
                  <a:srgbClr val="292929"/>
                </a:solidFill>
                <a:latin typeface="Arial MT"/>
                <a:cs typeface="Arial MT"/>
              </a:rPr>
              <a:t> </a:t>
            </a:r>
            <a:r>
              <a:rPr lang="en-US" sz="2200" spc="-65" dirty="0">
                <a:solidFill>
                  <a:srgbClr val="292929"/>
                </a:solidFill>
                <a:latin typeface="Arial MT"/>
                <a:cs typeface="Arial MT"/>
              </a:rPr>
              <a:t>where</a:t>
            </a:r>
            <a:r>
              <a:rPr lang="en-US" sz="2200" spc="-140" dirty="0">
                <a:solidFill>
                  <a:srgbClr val="292929"/>
                </a:solidFill>
                <a:latin typeface="Arial MT"/>
                <a:cs typeface="Arial MT"/>
              </a:rPr>
              <a:t> </a:t>
            </a:r>
            <a:r>
              <a:rPr lang="en-US" sz="2200" spc="-30" dirty="0">
                <a:solidFill>
                  <a:srgbClr val="292929"/>
                </a:solidFill>
                <a:latin typeface="Arial MT"/>
                <a:cs typeface="Arial MT"/>
              </a:rPr>
              <a:t>is</a:t>
            </a:r>
            <a:r>
              <a:rPr lang="en-US" sz="2200" spc="-100" dirty="0">
                <a:solidFill>
                  <a:srgbClr val="292929"/>
                </a:solidFill>
                <a:latin typeface="Arial MT"/>
                <a:cs typeface="Arial MT"/>
              </a:rPr>
              <a:t> </a:t>
            </a:r>
            <a:r>
              <a:rPr lang="en-US" sz="2200" spc="-30" dirty="0">
                <a:solidFill>
                  <a:srgbClr val="292929"/>
                </a:solidFill>
                <a:latin typeface="Arial MT"/>
                <a:cs typeface="Arial MT"/>
              </a:rPr>
              <a:t>best</a:t>
            </a:r>
            <a:r>
              <a:rPr lang="en-US" sz="2200" spc="-85" dirty="0">
                <a:solidFill>
                  <a:srgbClr val="292929"/>
                </a:solidFill>
                <a:latin typeface="Arial MT"/>
                <a:cs typeface="Arial MT"/>
              </a:rPr>
              <a:t> </a:t>
            </a:r>
            <a:r>
              <a:rPr lang="en-US" sz="2200" spc="-60" dirty="0">
                <a:solidFill>
                  <a:srgbClr val="292929"/>
                </a:solidFill>
                <a:latin typeface="Arial MT"/>
                <a:cs typeface="Arial MT"/>
              </a:rPr>
              <a:t>place</a:t>
            </a:r>
            <a:r>
              <a:rPr lang="en-US" sz="2200" spc="-160" dirty="0">
                <a:solidFill>
                  <a:srgbClr val="292929"/>
                </a:solidFill>
                <a:latin typeface="Arial MT"/>
                <a:cs typeface="Arial MT"/>
              </a:rPr>
              <a:t> </a:t>
            </a:r>
            <a:r>
              <a:rPr lang="en-US" sz="2200" spc="15" dirty="0">
                <a:solidFill>
                  <a:srgbClr val="292929"/>
                </a:solidFill>
                <a:latin typeface="Arial MT"/>
                <a:cs typeface="Arial MT"/>
              </a:rPr>
              <a:t>to</a:t>
            </a:r>
            <a:r>
              <a:rPr lang="en-US" sz="2200" spc="95" dirty="0">
                <a:solidFill>
                  <a:srgbClr val="292929"/>
                </a:solidFill>
                <a:latin typeface="Arial MT"/>
                <a:cs typeface="Arial MT"/>
              </a:rPr>
              <a:t> </a:t>
            </a:r>
            <a:r>
              <a:rPr lang="en-US" sz="2200" spc="-65" dirty="0">
                <a:solidFill>
                  <a:srgbClr val="292929"/>
                </a:solidFill>
                <a:latin typeface="Arial MT"/>
                <a:cs typeface="Arial MT"/>
              </a:rPr>
              <a:t>launch</a:t>
            </a:r>
            <a:r>
              <a:rPr lang="en-US" sz="2200" spc="-160" dirty="0">
                <a:solidFill>
                  <a:srgbClr val="292929"/>
                </a:solidFill>
                <a:latin typeface="Arial MT"/>
                <a:cs typeface="Arial MT"/>
              </a:rPr>
              <a:t> </a:t>
            </a:r>
            <a:r>
              <a:rPr lang="en-US" sz="2200" spc="-45" dirty="0">
                <a:solidFill>
                  <a:srgbClr val="292929"/>
                </a:solidFill>
                <a:latin typeface="Arial MT"/>
                <a:cs typeface="Arial MT"/>
              </a:rPr>
              <a:t>according </a:t>
            </a:r>
            <a:r>
              <a:rPr lang="en-US" sz="2200" spc="-600" dirty="0">
                <a:solidFill>
                  <a:srgbClr val="292929"/>
                </a:solidFill>
                <a:latin typeface="Arial MT"/>
                <a:cs typeface="Arial MT"/>
              </a:rPr>
              <a:t> </a:t>
            </a:r>
            <a:r>
              <a:rPr lang="en-US" sz="2200" spc="20" dirty="0">
                <a:solidFill>
                  <a:srgbClr val="292929"/>
                </a:solidFill>
                <a:latin typeface="Arial MT"/>
                <a:cs typeface="Arial MT"/>
              </a:rPr>
              <a:t>to</a:t>
            </a:r>
            <a:r>
              <a:rPr lang="en-US" sz="2200" spc="65" dirty="0">
                <a:solidFill>
                  <a:srgbClr val="292929"/>
                </a:solidFill>
                <a:latin typeface="Arial MT"/>
                <a:cs typeface="Arial MT"/>
              </a:rPr>
              <a:t> </a:t>
            </a:r>
            <a:r>
              <a:rPr lang="en-US" sz="2200" spc="-55" dirty="0">
                <a:solidFill>
                  <a:srgbClr val="292929"/>
                </a:solidFill>
                <a:latin typeface="Arial MT"/>
                <a:cs typeface="Arial MT"/>
              </a:rPr>
              <a:t>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Source: </a:t>
            </a:r>
            <a:r>
              <a:rPr lang="en-US" sz="2200" dirty="0">
                <a:solidFill>
                  <a:schemeClr val="accent3">
                    <a:lumMod val="25000"/>
                  </a:schemeClr>
                </a:solidFill>
                <a:latin typeface="Abadi"/>
                <a:hlinkClick r:id="rId3"/>
              </a:rPr>
              <a:t>https://github.com/resh1704/Applied-Data-Science-Capstone-IBM-SPACEX/blob/main/app.py</a:t>
            </a:r>
            <a:r>
              <a:rPr lang="en-US" sz="2200" dirty="0">
                <a:solidFill>
                  <a:schemeClr val="accent3">
                    <a:lumMod val="25000"/>
                  </a:schemeClr>
                </a:solidFill>
                <a:latin typeface="Abadi"/>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1" y="1380967"/>
            <a:ext cx="11775440" cy="4351338"/>
          </a:xfrm>
          <a:prstGeom prst="rect">
            <a:avLst/>
          </a:prstGeom>
        </p:spPr>
        <p:txBody>
          <a:bodyPr>
            <a:normAutofit/>
          </a:bodyPr>
          <a:lstStyle/>
          <a:p>
            <a:pPr>
              <a:lnSpc>
                <a:spcPct val="100000"/>
              </a:lnSpc>
              <a:spcBef>
                <a:spcPts val="6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6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6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6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Source: </a:t>
            </a:r>
            <a:r>
              <a:rPr lang="en-US" sz="2200" dirty="0">
                <a:solidFill>
                  <a:schemeClr val="accent3">
                    <a:lumMod val="25000"/>
                  </a:schemeClr>
                </a:solidFill>
                <a:latin typeface="Abadi" panose="020B0604020104020204" pitchFamily="34" charset="0"/>
                <a:hlinkClick r:id="rId4"/>
              </a:rPr>
              <a:t>https://github.com/resh1704/Applied-Data-Science-Capstone-IBM-SPACEX/blob/main/Machine%20Learning%20Prediction.ipynb</a:t>
            </a: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object 5">
            <a:extLst>
              <a:ext uri="{FF2B5EF4-FFF2-40B4-BE49-F238E27FC236}">
                <a16:creationId xmlns:a16="http://schemas.microsoft.com/office/drawing/2014/main" id="{1AF6EF52-FFF8-78F8-0CEC-BB0148E992A2}"/>
              </a:ext>
            </a:extLst>
          </p:cNvPr>
          <p:cNvPicPr/>
          <p:nvPr/>
        </p:nvPicPr>
        <p:blipFill>
          <a:blip r:embed="rId5" cstate="print"/>
          <a:stretch>
            <a:fillRect/>
          </a:stretch>
        </p:blipFill>
        <p:spPr>
          <a:xfrm>
            <a:off x="1117091" y="5099299"/>
            <a:ext cx="2513076" cy="1520952"/>
          </a:xfrm>
          <a:prstGeom prst="rect">
            <a:avLst/>
          </a:prstGeom>
        </p:spPr>
      </p:pic>
      <p:sp>
        <p:nvSpPr>
          <p:cNvPr id="6" name="object 6">
            <a:extLst>
              <a:ext uri="{FF2B5EF4-FFF2-40B4-BE49-F238E27FC236}">
                <a16:creationId xmlns:a16="http://schemas.microsoft.com/office/drawing/2014/main" id="{F9D4416C-FFE7-4860-F830-285274375550}"/>
              </a:ext>
            </a:extLst>
          </p:cNvPr>
          <p:cNvSpPr txBox="1"/>
          <p:nvPr/>
        </p:nvSpPr>
        <p:spPr>
          <a:xfrm>
            <a:off x="1420163" y="5327644"/>
            <a:ext cx="1916430" cy="970280"/>
          </a:xfrm>
          <a:prstGeom prst="rect">
            <a:avLst/>
          </a:prstGeom>
        </p:spPr>
        <p:txBody>
          <a:bodyPr vert="horz" wrap="square" lIns="0" tIns="41910" rIns="0" bIns="0" rtlCol="0">
            <a:spAutoFit/>
          </a:bodyPr>
          <a:lstStyle/>
          <a:p>
            <a:pPr marL="12700" marR="5080" algn="ctr">
              <a:lnSpc>
                <a:spcPct val="91000"/>
              </a:lnSpc>
              <a:spcBef>
                <a:spcPts val="330"/>
              </a:spcBef>
            </a:pPr>
            <a:r>
              <a:rPr sz="2200" spc="-10" dirty="0">
                <a:solidFill>
                  <a:srgbClr val="FFFFFF"/>
                </a:solidFill>
                <a:cs typeface="Calibri"/>
              </a:rPr>
              <a:t>D</a:t>
            </a:r>
            <a:r>
              <a:rPr sz="2200" spc="-40" dirty="0">
                <a:solidFill>
                  <a:srgbClr val="FFFFFF"/>
                </a:solidFill>
                <a:cs typeface="Calibri"/>
              </a:rPr>
              <a:t>a</a:t>
            </a:r>
            <a:r>
              <a:rPr sz="2200" spc="-45" dirty="0">
                <a:solidFill>
                  <a:srgbClr val="FFFFFF"/>
                </a:solidFill>
                <a:cs typeface="Calibri"/>
              </a:rPr>
              <a:t>t</a:t>
            </a:r>
            <a:r>
              <a:rPr sz="2200" spc="-5" dirty="0">
                <a:solidFill>
                  <a:srgbClr val="FFFFFF"/>
                </a:solidFill>
                <a:cs typeface="Calibri"/>
              </a:rPr>
              <a:t>a</a:t>
            </a:r>
            <a:r>
              <a:rPr sz="2200" spc="-114" dirty="0">
                <a:solidFill>
                  <a:srgbClr val="FFFFFF"/>
                </a:solidFill>
                <a:cs typeface="Calibri"/>
              </a:rPr>
              <a:t> </a:t>
            </a:r>
            <a:r>
              <a:rPr sz="2200" spc="-20" dirty="0">
                <a:solidFill>
                  <a:srgbClr val="FFFFFF"/>
                </a:solidFill>
                <a:cs typeface="Calibri"/>
              </a:rPr>
              <a:t>p</a:t>
            </a:r>
            <a:r>
              <a:rPr sz="2200" spc="-40" dirty="0">
                <a:solidFill>
                  <a:srgbClr val="FFFFFF"/>
                </a:solidFill>
                <a:cs typeface="Calibri"/>
              </a:rPr>
              <a:t>r</a:t>
            </a:r>
            <a:r>
              <a:rPr sz="2200" spc="-20" dirty="0">
                <a:solidFill>
                  <a:srgbClr val="FFFFFF"/>
                </a:solidFill>
                <a:cs typeface="Calibri"/>
              </a:rPr>
              <a:t>ep</a:t>
            </a:r>
            <a:r>
              <a:rPr sz="2200" spc="-15" dirty="0">
                <a:solidFill>
                  <a:srgbClr val="FFFFFF"/>
                </a:solidFill>
                <a:cs typeface="Calibri"/>
              </a:rPr>
              <a:t>a</a:t>
            </a:r>
            <a:r>
              <a:rPr sz="2200" spc="-65" dirty="0">
                <a:solidFill>
                  <a:srgbClr val="FFFFFF"/>
                </a:solidFill>
                <a:cs typeface="Calibri"/>
              </a:rPr>
              <a:t>r</a:t>
            </a:r>
            <a:r>
              <a:rPr sz="2200" spc="-40" dirty="0">
                <a:solidFill>
                  <a:srgbClr val="FFFFFF"/>
                </a:solidFill>
                <a:cs typeface="Calibri"/>
              </a:rPr>
              <a:t>a</a:t>
            </a:r>
            <a:r>
              <a:rPr sz="2200" spc="-25" dirty="0">
                <a:solidFill>
                  <a:srgbClr val="FFFFFF"/>
                </a:solidFill>
                <a:cs typeface="Calibri"/>
              </a:rPr>
              <a:t>t</a:t>
            </a:r>
            <a:r>
              <a:rPr sz="2200" spc="-20" dirty="0">
                <a:solidFill>
                  <a:srgbClr val="FFFFFF"/>
                </a:solidFill>
                <a:cs typeface="Calibri"/>
              </a:rPr>
              <a:t>i</a:t>
            </a:r>
            <a:r>
              <a:rPr sz="2200" spc="-10" dirty="0">
                <a:solidFill>
                  <a:srgbClr val="FFFFFF"/>
                </a:solidFill>
                <a:cs typeface="Calibri"/>
              </a:rPr>
              <a:t>on  </a:t>
            </a:r>
            <a:r>
              <a:rPr sz="2200" spc="-5" dirty="0">
                <a:solidFill>
                  <a:srgbClr val="FFFFFF"/>
                </a:solidFill>
                <a:cs typeface="Calibri"/>
              </a:rPr>
              <a:t>and </a:t>
            </a:r>
            <a:r>
              <a:rPr sz="2200" dirty="0">
                <a:solidFill>
                  <a:srgbClr val="FFFFFF"/>
                </a:solidFill>
                <a:cs typeface="Calibri"/>
              </a:rPr>
              <a:t> </a:t>
            </a:r>
            <a:r>
              <a:rPr sz="2200" spc="-30" dirty="0">
                <a:solidFill>
                  <a:srgbClr val="FFFFFF"/>
                </a:solidFill>
                <a:cs typeface="Calibri"/>
              </a:rPr>
              <a:t>standardization</a:t>
            </a:r>
            <a:endParaRPr sz="2200" dirty="0">
              <a:solidFill>
                <a:prstClr val="black"/>
              </a:solidFill>
              <a:cs typeface="Calibri"/>
            </a:endParaRPr>
          </a:p>
        </p:txBody>
      </p:sp>
      <p:pic>
        <p:nvPicPr>
          <p:cNvPr id="7" name="object 7">
            <a:extLst>
              <a:ext uri="{FF2B5EF4-FFF2-40B4-BE49-F238E27FC236}">
                <a16:creationId xmlns:a16="http://schemas.microsoft.com/office/drawing/2014/main" id="{5F9A28AF-4A09-BD7E-6709-B995A98AD81C}"/>
              </a:ext>
            </a:extLst>
          </p:cNvPr>
          <p:cNvPicPr/>
          <p:nvPr/>
        </p:nvPicPr>
        <p:blipFill>
          <a:blip r:embed="rId6" cstate="print"/>
          <a:stretch>
            <a:fillRect/>
          </a:stretch>
        </p:blipFill>
        <p:spPr>
          <a:xfrm>
            <a:off x="3849622" y="5536687"/>
            <a:ext cx="557784" cy="647700"/>
          </a:xfrm>
          <a:prstGeom prst="rect">
            <a:avLst/>
          </a:prstGeom>
        </p:spPr>
      </p:pic>
      <p:pic>
        <p:nvPicPr>
          <p:cNvPr id="8" name="object 8">
            <a:extLst>
              <a:ext uri="{FF2B5EF4-FFF2-40B4-BE49-F238E27FC236}">
                <a16:creationId xmlns:a16="http://schemas.microsoft.com/office/drawing/2014/main" id="{3FBA458E-906D-6B4B-E8B5-3C45EE5B758F}"/>
              </a:ext>
            </a:extLst>
          </p:cNvPr>
          <p:cNvPicPr/>
          <p:nvPr/>
        </p:nvPicPr>
        <p:blipFill>
          <a:blip r:embed="rId7" cstate="print"/>
          <a:stretch>
            <a:fillRect/>
          </a:stretch>
        </p:blipFill>
        <p:spPr>
          <a:xfrm>
            <a:off x="4594859" y="5099299"/>
            <a:ext cx="2514600" cy="1520952"/>
          </a:xfrm>
          <a:prstGeom prst="rect">
            <a:avLst/>
          </a:prstGeom>
        </p:spPr>
      </p:pic>
      <p:sp>
        <p:nvSpPr>
          <p:cNvPr id="9" name="object 9">
            <a:extLst>
              <a:ext uri="{FF2B5EF4-FFF2-40B4-BE49-F238E27FC236}">
                <a16:creationId xmlns:a16="http://schemas.microsoft.com/office/drawing/2014/main" id="{E4A06572-217B-3EE2-46EF-0049AE5AE6A7}"/>
              </a:ext>
            </a:extLst>
          </p:cNvPr>
          <p:cNvSpPr txBox="1"/>
          <p:nvPr/>
        </p:nvSpPr>
        <p:spPr>
          <a:xfrm>
            <a:off x="4795265" y="5171689"/>
            <a:ext cx="2123440" cy="1285875"/>
          </a:xfrm>
          <a:prstGeom prst="rect">
            <a:avLst/>
          </a:prstGeom>
        </p:spPr>
        <p:txBody>
          <a:bodyPr vert="horz" wrap="square" lIns="0" tIns="38735" rIns="0" bIns="0" rtlCol="0">
            <a:spAutoFit/>
          </a:bodyPr>
          <a:lstStyle/>
          <a:p>
            <a:pPr marL="12700" marR="5080" algn="ctr">
              <a:lnSpc>
                <a:spcPct val="92000"/>
              </a:lnSpc>
              <a:spcBef>
                <a:spcPts val="305"/>
              </a:spcBef>
            </a:pPr>
            <a:r>
              <a:rPr sz="2200" spc="-260" dirty="0">
                <a:solidFill>
                  <a:srgbClr val="FFFFFF"/>
                </a:solidFill>
                <a:cs typeface="Calibri"/>
              </a:rPr>
              <a:t>T</a:t>
            </a:r>
            <a:r>
              <a:rPr sz="2200" spc="-70" dirty="0">
                <a:solidFill>
                  <a:srgbClr val="FFFFFF"/>
                </a:solidFill>
                <a:cs typeface="Calibri"/>
              </a:rPr>
              <a:t>e</a:t>
            </a:r>
            <a:r>
              <a:rPr sz="2200" spc="-85" dirty="0">
                <a:solidFill>
                  <a:srgbClr val="FFFFFF"/>
                </a:solidFill>
                <a:cs typeface="Calibri"/>
              </a:rPr>
              <a:t>s</a:t>
            </a:r>
            <a:r>
              <a:rPr sz="2200" spc="-5" dirty="0">
                <a:solidFill>
                  <a:srgbClr val="FFFFFF"/>
                </a:solidFill>
                <a:cs typeface="Calibri"/>
              </a:rPr>
              <a:t>t</a:t>
            </a:r>
            <a:r>
              <a:rPr sz="2200" spc="-85" dirty="0">
                <a:solidFill>
                  <a:srgbClr val="FFFFFF"/>
                </a:solidFill>
                <a:cs typeface="Calibri"/>
              </a:rPr>
              <a:t> </a:t>
            </a:r>
            <a:r>
              <a:rPr sz="2200" spc="-5" dirty="0">
                <a:solidFill>
                  <a:srgbClr val="FFFFFF"/>
                </a:solidFill>
                <a:cs typeface="Calibri"/>
              </a:rPr>
              <a:t>of each</a:t>
            </a:r>
            <a:r>
              <a:rPr sz="2200" spc="-60" dirty="0">
                <a:solidFill>
                  <a:srgbClr val="FFFFFF"/>
                </a:solidFill>
                <a:cs typeface="Calibri"/>
              </a:rPr>
              <a:t> </a:t>
            </a:r>
            <a:r>
              <a:rPr sz="2200" spc="-5" dirty="0">
                <a:solidFill>
                  <a:srgbClr val="FFFFFF"/>
                </a:solidFill>
                <a:cs typeface="Calibri"/>
              </a:rPr>
              <a:t>model  with </a:t>
            </a:r>
            <a:r>
              <a:rPr sz="2200" spc="-15" dirty="0">
                <a:solidFill>
                  <a:srgbClr val="FFFFFF"/>
                </a:solidFill>
                <a:cs typeface="Calibri"/>
              </a:rPr>
              <a:t>combinations </a:t>
            </a:r>
            <a:r>
              <a:rPr sz="2200" spc="-484" dirty="0">
                <a:solidFill>
                  <a:srgbClr val="FFFFFF"/>
                </a:solidFill>
                <a:cs typeface="Calibri"/>
              </a:rPr>
              <a:t> </a:t>
            </a:r>
            <a:r>
              <a:rPr sz="2200" dirty="0">
                <a:solidFill>
                  <a:srgbClr val="FFFFFF"/>
                </a:solidFill>
                <a:cs typeface="Calibri"/>
              </a:rPr>
              <a:t>of </a:t>
            </a:r>
            <a:r>
              <a:rPr sz="2200" spc="5" dirty="0">
                <a:solidFill>
                  <a:srgbClr val="FFFFFF"/>
                </a:solidFill>
                <a:cs typeface="Calibri"/>
              </a:rPr>
              <a:t> </a:t>
            </a:r>
            <a:r>
              <a:rPr sz="2200" spc="-30" dirty="0">
                <a:solidFill>
                  <a:srgbClr val="FFFFFF"/>
                </a:solidFill>
                <a:cs typeface="Calibri"/>
              </a:rPr>
              <a:t>hyperparameters</a:t>
            </a:r>
            <a:endParaRPr sz="2200">
              <a:solidFill>
                <a:prstClr val="black"/>
              </a:solidFill>
              <a:cs typeface="Calibri"/>
            </a:endParaRPr>
          </a:p>
        </p:txBody>
      </p:sp>
      <p:pic>
        <p:nvPicPr>
          <p:cNvPr id="10" name="object 10">
            <a:extLst>
              <a:ext uri="{FF2B5EF4-FFF2-40B4-BE49-F238E27FC236}">
                <a16:creationId xmlns:a16="http://schemas.microsoft.com/office/drawing/2014/main" id="{B2DF3A84-6FCF-C5A1-865F-90D5DAB490CC}"/>
              </a:ext>
            </a:extLst>
          </p:cNvPr>
          <p:cNvPicPr/>
          <p:nvPr/>
        </p:nvPicPr>
        <p:blipFill>
          <a:blip r:embed="rId8" cstate="print"/>
          <a:stretch>
            <a:fillRect/>
          </a:stretch>
        </p:blipFill>
        <p:spPr>
          <a:xfrm>
            <a:off x="7327390" y="5536687"/>
            <a:ext cx="556259" cy="647700"/>
          </a:xfrm>
          <a:prstGeom prst="rect">
            <a:avLst/>
          </a:prstGeom>
        </p:spPr>
      </p:pic>
      <p:pic>
        <p:nvPicPr>
          <p:cNvPr id="11" name="object 11">
            <a:extLst>
              <a:ext uri="{FF2B5EF4-FFF2-40B4-BE49-F238E27FC236}">
                <a16:creationId xmlns:a16="http://schemas.microsoft.com/office/drawing/2014/main" id="{87F441A5-5152-8F40-464D-27109C3EC672}"/>
              </a:ext>
            </a:extLst>
          </p:cNvPr>
          <p:cNvPicPr/>
          <p:nvPr/>
        </p:nvPicPr>
        <p:blipFill>
          <a:blip r:embed="rId9" cstate="print"/>
          <a:stretch>
            <a:fillRect/>
          </a:stretch>
        </p:blipFill>
        <p:spPr>
          <a:xfrm>
            <a:off x="8071102" y="5099299"/>
            <a:ext cx="2516124" cy="1520952"/>
          </a:xfrm>
          <a:prstGeom prst="rect">
            <a:avLst/>
          </a:prstGeom>
        </p:spPr>
      </p:pic>
      <p:sp>
        <p:nvSpPr>
          <p:cNvPr id="12" name="object 12">
            <a:extLst>
              <a:ext uri="{FF2B5EF4-FFF2-40B4-BE49-F238E27FC236}">
                <a16:creationId xmlns:a16="http://schemas.microsoft.com/office/drawing/2014/main" id="{9D174386-89EF-15D8-1C88-54DE72B444BE}"/>
              </a:ext>
            </a:extLst>
          </p:cNvPr>
          <p:cNvSpPr txBox="1"/>
          <p:nvPr/>
        </p:nvSpPr>
        <p:spPr>
          <a:xfrm>
            <a:off x="8489949" y="5481010"/>
            <a:ext cx="1668145" cy="665480"/>
          </a:xfrm>
          <a:prstGeom prst="rect">
            <a:avLst/>
          </a:prstGeom>
        </p:spPr>
        <p:txBody>
          <a:bodyPr vert="horz" wrap="square" lIns="0" tIns="12065" rIns="0" bIns="0" rtlCol="0">
            <a:spAutoFit/>
          </a:bodyPr>
          <a:lstStyle/>
          <a:p>
            <a:pPr algn="ctr">
              <a:lnSpc>
                <a:spcPts val="2520"/>
              </a:lnSpc>
              <a:spcBef>
                <a:spcPts val="95"/>
              </a:spcBef>
            </a:pPr>
            <a:r>
              <a:rPr sz="2200" spc="-10" dirty="0">
                <a:solidFill>
                  <a:srgbClr val="FFFFFF"/>
                </a:solidFill>
                <a:cs typeface="Calibri"/>
              </a:rPr>
              <a:t>C</a:t>
            </a:r>
            <a:r>
              <a:rPr sz="2200" dirty="0">
                <a:solidFill>
                  <a:srgbClr val="FFFFFF"/>
                </a:solidFill>
                <a:cs typeface="Calibri"/>
              </a:rPr>
              <a:t>o</a:t>
            </a:r>
            <a:r>
              <a:rPr sz="2200" spc="-5" dirty="0">
                <a:solidFill>
                  <a:srgbClr val="FFFFFF"/>
                </a:solidFill>
                <a:cs typeface="Calibri"/>
              </a:rPr>
              <a:t>m</a:t>
            </a:r>
            <a:r>
              <a:rPr sz="2200" spc="-15" dirty="0">
                <a:solidFill>
                  <a:srgbClr val="FFFFFF"/>
                </a:solidFill>
                <a:cs typeface="Calibri"/>
              </a:rPr>
              <a:t>p</a:t>
            </a:r>
            <a:r>
              <a:rPr sz="2200" spc="-5" dirty="0">
                <a:solidFill>
                  <a:srgbClr val="FFFFFF"/>
                </a:solidFill>
                <a:cs typeface="Calibri"/>
              </a:rPr>
              <a:t>ar</a:t>
            </a:r>
            <a:r>
              <a:rPr sz="2200" spc="-20" dirty="0">
                <a:solidFill>
                  <a:srgbClr val="FFFFFF"/>
                </a:solidFill>
                <a:cs typeface="Calibri"/>
              </a:rPr>
              <a:t>i</a:t>
            </a:r>
            <a:r>
              <a:rPr sz="2200" spc="-10" dirty="0">
                <a:solidFill>
                  <a:srgbClr val="FFFFFF"/>
                </a:solidFill>
                <a:cs typeface="Calibri"/>
              </a:rPr>
              <a:t>so</a:t>
            </a:r>
            <a:r>
              <a:rPr sz="2200" spc="-5" dirty="0">
                <a:solidFill>
                  <a:srgbClr val="FFFFFF"/>
                </a:solidFill>
                <a:cs typeface="Calibri"/>
              </a:rPr>
              <a:t>n</a:t>
            </a:r>
            <a:r>
              <a:rPr sz="2200" spc="-125" dirty="0">
                <a:solidFill>
                  <a:srgbClr val="FFFFFF"/>
                </a:solidFill>
                <a:cs typeface="Calibri"/>
              </a:rPr>
              <a:t> </a:t>
            </a:r>
            <a:r>
              <a:rPr sz="2200" spc="-10" dirty="0">
                <a:solidFill>
                  <a:srgbClr val="FFFFFF"/>
                </a:solidFill>
                <a:cs typeface="Calibri"/>
              </a:rPr>
              <a:t>of</a:t>
            </a:r>
            <a:endParaRPr sz="2200">
              <a:solidFill>
                <a:prstClr val="black"/>
              </a:solidFill>
              <a:cs typeface="Calibri"/>
            </a:endParaRPr>
          </a:p>
          <a:p>
            <a:pPr marL="19050" algn="ctr">
              <a:lnSpc>
                <a:spcPts val="2520"/>
              </a:lnSpc>
            </a:pPr>
            <a:r>
              <a:rPr sz="2200" spc="-10" dirty="0">
                <a:solidFill>
                  <a:srgbClr val="FFFFFF"/>
                </a:solidFill>
                <a:cs typeface="Calibri"/>
              </a:rPr>
              <a:t>results</a:t>
            </a:r>
            <a:endParaRPr sz="2200">
              <a:solidFill>
                <a:prstClr val="black"/>
              </a:solidFill>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2">
            <a:extLst>
              <a:ext uri="{FF2B5EF4-FFF2-40B4-BE49-F238E27FC236}">
                <a16:creationId xmlns:a16="http://schemas.microsoft.com/office/drawing/2014/main" id="{ECD80C9D-2BF0-2F70-F8CB-64E0F7C72480}"/>
              </a:ext>
            </a:extLst>
          </p:cNvPr>
          <p:cNvSpPr txBox="1"/>
          <p:nvPr/>
        </p:nvSpPr>
        <p:spPr>
          <a:xfrm>
            <a:off x="871605" y="1696022"/>
            <a:ext cx="10045700" cy="3736975"/>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2200" spc="-50" dirty="0">
                <a:solidFill>
                  <a:srgbClr val="292929"/>
                </a:solidFill>
                <a:latin typeface="Arial MT"/>
                <a:cs typeface="Arial MT"/>
              </a:rPr>
              <a:t>Exploratory</a:t>
            </a:r>
            <a:r>
              <a:rPr sz="2200" spc="-45" dirty="0">
                <a:solidFill>
                  <a:srgbClr val="292929"/>
                </a:solidFill>
                <a:latin typeface="Arial MT"/>
                <a:cs typeface="Arial MT"/>
              </a:rPr>
              <a:t> </a:t>
            </a:r>
            <a:r>
              <a:rPr sz="2200" spc="-40" dirty="0">
                <a:solidFill>
                  <a:srgbClr val="292929"/>
                </a:solidFill>
                <a:latin typeface="Arial MT"/>
                <a:cs typeface="Arial MT"/>
              </a:rPr>
              <a:t>data</a:t>
            </a:r>
            <a:r>
              <a:rPr sz="2200" spc="-70" dirty="0">
                <a:solidFill>
                  <a:srgbClr val="292929"/>
                </a:solidFill>
                <a:latin typeface="Arial MT"/>
                <a:cs typeface="Arial MT"/>
              </a:rPr>
              <a:t> </a:t>
            </a:r>
            <a:r>
              <a:rPr sz="2200" spc="-80" dirty="0">
                <a:solidFill>
                  <a:srgbClr val="292929"/>
                </a:solidFill>
                <a:latin typeface="Arial MT"/>
                <a:cs typeface="Arial MT"/>
              </a:rPr>
              <a:t>analysis</a:t>
            </a:r>
            <a:r>
              <a:rPr sz="2200" spc="114" dirty="0">
                <a:solidFill>
                  <a:srgbClr val="292929"/>
                </a:solidFill>
                <a:latin typeface="Arial MT"/>
                <a:cs typeface="Arial MT"/>
              </a:rPr>
              <a:t> </a:t>
            </a:r>
            <a:r>
              <a:rPr sz="2200" spc="-55" dirty="0">
                <a:solidFill>
                  <a:srgbClr val="292929"/>
                </a:solidFill>
                <a:latin typeface="Arial MT"/>
                <a:cs typeface="Arial MT"/>
              </a:rPr>
              <a:t>results:</a:t>
            </a:r>
            <a:endParaRPr sz="2200" dirty="0">
              <a:latin typeface="Arial MT"/>
              <a:cs typeface="Arial MT"/>
            </a:endParaRPr>
          </a:p>
          <a:p>
            <a:pPr marL="698500" lvl="1" indent="-229235">
              <a:lnSpc>
                <a:spcPct val="100000"/>
              </a:lnSpc>
              <a:spcBef>
                <a:spcPts val="1415"/>
              </a:spcBef>
              <a:buChar char="•"/>
              <a:tabLst>
                <a:tab pos="697865" algn="l"/>
                <a:tab pos="699135" algn="l"/>
              </a:tabLst>
            </a:pPr>
            <a:r>
              <a:rPr sz="1600" spc="-110" dirty="0">
                <a:solidFill>
                  <a:srgbClr val="292929"/>
                </a:solidFill>
                <a:latin typeface="Arial MT"/>
                <a:cs typeface="Arial MT"/>
              </a:rPr>
              <a:t>S</a:t>
            </a:r>
            <a:r>
              <a:rPr sz="1600" spc="-114" dirty="0">
                <a:solidFill>
                  <a:srgbClr val="292929"/>
                </a:solidFill>
                <a:latin typeface="Arial MT"/>
                <a:cs typeface="Arial MT"/>
              </a:rPr>
              <a:t>pa</a:t>
            </a:r>
            <a:r>
              <a:rPr sz="1600" spc="-105" dirty="0">
                <a:solidFill>
                  <a:srgbClr val="292929"/>
                </a:solidFill>
                <a:latin typeface="Arial MT"/>
                <a:cs typeface="Arial MT"/>
              </a:rPr>
              <a:t>c</a:t>
            </a:r>
            <a:r>
              <a:rPr sz="1600" spc="-5" dirty="0">
                <a:solidFill>
                  <a:srgbClr val="292929"/>
                </a:solidFill>
                <a:latin typeface="Arial MT"/>
                <a:cs typeface="Arial MT"/>
              </a:rPr>
              <a:t>e</a:t>
            </a:r>
            <a:r>
              <a:rPr sz="1600" spc="-215" dirty="0">
                <a:solidFill>
                  <a:srgbClr val="292929"/>
                </a:solidFill>
                <a:latin typeface="Arial MT"/>
                <a:cs typeface="Arial MT"/>
              </a:rPr>
              <a:t> </a:t>
            </a:r>
            <a:r>
              <a:rPr sz="1600" spc="140" dirty="0">
                <a:solidFill>
                  <a:srgbClr val="292929"/>
                </a:solidFill>
                <a:latin typeface="Arial MT"/>
                <a:cs typeface="Arial MT"/>
              </a:rPr>
              <a:t>X</a:t>
            </a:r>
            <a:r>
              <a:rPr sz="1600" spc="-90" dirty="0">
                <a:solidFill>
                  <a:srgbClr val="292929"/>
                </a:solidFill>
                <a:latin typeface="Arial MT"/>
                <a:cs typeface="Arial MT"/>
              </a:rPr>
              <a:t>u</a:t>
            </a:r>
            <a:r>
              <a:rPr sz="1600" spc="-85" dirty="0">
                <a:solidFill>
                  <a:srgbClr val="292929"/>
                </a:solidFill>
                <a:latin typeface="Arial MT"/>
                <a:cs typeface="Arial MT"/>
              </a:rPr>
              <a:t>s</a:t>
            </a:r>
            <a:r>
              <a:rPr sz="1600" spc="-90" dirty="0">
                <a:solidFill>
                  <a:srgbClr val="292929"/>
                </a:solidFill>
                <a:latin typeface="Arial MT"/>
                <a:cs typeface="Arial MT"/>
              </a:rPr>
              <a:t>e</a:t>
            </a:r>
            <a:r>
              <a:rPr sz="1600" spc="-5" dirty="0">
                <a:solidFill>
                  <a:srgbClr val="292929"/>
                </a:solidFill>
                <a:latin typeface="Arial MT"/>
                <a:cs typeface="Arial MT"/>
              </a:rPr>
              <a:t>s</a:t>
            </a:r>
            <a:r>
              <a:rPr sz="1600" spc="-180" dirty="0">
                <a:solidFill>
                  <a:srgbClr val="292929"/>
                </a:solidFill>
                <a:latin typeface="Arial MT"/>
                <a:cs typeface="Arial MT"/>
              </a:rPr>
              <a:t> </a:t>
            </a:r>
            <a:r>
              <a:rPr sz="1600" spc="-5" dirty="0">
                <a:solidFill>
                  <a:srgbClr val="292929"/>
                </a:solidFill>
                <a:latin typeface="Arial MT"/>
                <a:cs typeface="Arial MT"/>
              </a:rPr>
              <a:t>4</a:t>
            </a:r>
            <a:r>
              <a:rPr sz="1600" spc="155" dirty="0">
                <a:solidFill>
                  <a:srgbClr val="292929"/>
                </a:solidFill>
                <a:latin typeface="Arial MT"/>
                <a:cs typeface="Arial MT"/>
              </a:rPr>
              <a:t> </a:t>
            </a:r>
            <a:r>
              <a:rPr sz="1600" spc="-20" dirty="0">
                <a:solidFill>
                  <a:srgbClr val="292929"/>
                </a:solidFill>
                <a:latin typeface="Arial MT"/>
                <a:cs typeface="Arial MT"/>
              </a:rPr>
              <a:t>d</a:t>
            </a:r>
            <a:r>
              <a:rPr sz="1600" spc="-15" dirty="0">
                <a:solidFill>
                  <a:srgbClr val="292929"/>
                </a:solidFill>
                <a:latin typeface="Arial MT"/>
                <a:cs typeface="Arial MT"/>
              </a:rPr>
              <a:t>i</a:t>
            </a:r>
            <a:r>
              <a:rPr sz="1600" spc="-45" dirty="0">
                <a:solidFill>
                  <a:srgbClr val="292929"/>
                </a:solidFill>
                <a:latin typeface="Arial MT"/>
                <a:cs typeface="Arial MT"/>
              </a:rPr>
              <a:t>f</a:t>
            </a:r>
            <a:r>
              <a:rPr sz="1600" spc="-20" dirty="0">
                <a:solidFill>
                  <a:srgbClr val="292929"/>
                </a:solidFill>
                <a:latin typeface="Arial MT"/>
                <a:cs typeface="Arial MT"/>
              </a:rPr>
              <a:t>fe</a:t>
            </a:r>
            <a:r>
              <a:rPr sz="1600" spc="-25" dirty="0">
                <a:solidFill>
                  <a:srgbClr val="292929"/>
                </a:solidFill>
                <a:latin typeface="Arial MT"/>
                <a:cs typeface="Arial MT"/>
              </a:rPr>
              <a:t>r</a:t>
            </a:r>
            <a:r>
              <a:rPr sz="1600" spc="-20" dirty="0">
                <a:solidFill>
                  <a:srgbClr val="292929"/>
                </a:solidFill>
                <a:latin typeface="Arial MT"/>
                <a:cs typeface="Arial MT"/>
              </a:rPr>
              <a:t>en</a:t>
            </a:r>
            <a:r>
              <a:rPr sz="1600" spc="-5" dirty="0">
                <a:solidFill>
                  <a:srgbClr val="292929"/>
                </a:solidFill>
                <a:latin typeface="Arial MT"/>
                <a:cs typeface="Arial MT"/>
              </a:rPr>
              <a:t>t</a:t>
            </a:r>
            <a:r>
              <a:rPr sz="1600" spc="-40" dirty="0">
                <a:solidFill>
                  <a:srgbClr val="292929"/>
                </a:solidFill>
                <a:latin typeface="Arial MT"/>
                <a:cs typeface="Arial MT"/>
              </a:rPr>
              <a:t> </a:t>
            </a:r>
            <a:r>
              <a:rPr sz="1600" spc="-60" dirty="0">
                <a:solidFill>
                  <a:srgbClr val="292929"/>
                </a:solidFill>
                <a:latin typeface="Arial MT"/>
                <a:cs typeface="Arial MT"/>
              </a:rPr>
              <a:t>l</a:t>
            </a:r>
            <a:r>
              <a:rPr sz="1600" spc="-65" dirty="0">
                <a:solidFill>
                  <a:srgbClr val="292929"/>
                </a:solidFill>
                <a:latin typeface="Arial MT"/>
                <a:cs typeface="Arial MT"/>
              </a:rPr>
              <a:t>aun</a:t>
            </a:r>
            <a:r>
              <a:rPr sz="1600" spc="-60" dirty="0">
                <a:solidFill>
                  <a:srgbClr val="292929"/>
                </a:solidFill>
                <a:latin typeface="Arial MT"/>
                <a:cs typeface="Arial MT"/>
              </a:rPr>
              <a:t>c</a:t>
            </a:r>
            <a:r>
              <a:rPr sz="1600" spc="-5" dirty="0">
                <a:solidFill>
                  <a:srgbClr val="292929"/>
                </a:solidFill>
                <a:latin typeface="Arial MT"/>
                <a:cs typeface="Arial MT"/>
              </a:rPr>
              <a:t>h</a:t>
            </a:r>
            <a:r>
              <a:rPr sz="1600" spc="-110" dirty="0">
                <a:solidFill>
                  <a:srgbClr val="292929"/>
                </a:solidFill>
                <a:latin typeface="Arial MT"/>
                <a:cs typeface="Arial MT"/>
              </a:rPr>
              <a:t> </a:t>
            </a:r>
            <a:r>
              <a:rPr sz="1600" spc="-50" dirty="0">
                <a:solidFill>
                  <a:srgbClr val="292929"/>
                </a:solidFill>
                <a:latin typeface="Arial MT"/>
                <a:cs typeface="Arial MT"/>
              </a:rPr>
              <a:t>si</a:t>
            </a:r>
            <a:r>
              <a:rPr sz="1600" spc="-55" dirty="0">
                <a:solidFill>
                  <a:srgbClr val="292929"/>
                </a:solidFill>
                <a:latin typeface="Arial MT"/>
                <a:cs typeface="Arial MT"/>
              </a:rPr>
              <a:t>te</a:t>
            </a:r>
            <a:r>
              <a:rPr sz="1600" spc="-50" dirty="0">
                <a:solidFill>
                  <a:srgbClr val="292929"/>
                </a:solidFill>
                <a:latin typeface="Arial MT"/>
                <a:cs typeface="Arial MT"/>
              </a:rPr>
              <a:t>s</a:t>
            </a:r>
            <a:r>
              <a:rPr sz="1600" spc="-5" dirty="0">
                <a:solidFill>
                  <a:srgbClr val="292929"/>
                </a:solidFill>
                <a:latin typeface="Arial MT"/>
                <a:cs typeface="Arial MT"/>
              </a:rPr>
              <a:t>;</a:t>
            </a:r>
            <a:endParaRPr sz="1600" dirty="0">
              <a:latin typeface="Arial MT"/>
              <a:cs typeface="Arial MT"/>
            </a:endParaRPr>
          </a:p>
          <a:p>
            <a:pPr marL="698500" lvl="1" indent="-229235">
              <a:lnSpc>
                <a:spcPct val="100000"/>
              </a:lnSpc>
              <a:spcBef>
                <a:spcPts val="1405"/>
              </a:spcBef>
              <a:buChar char="•"/>
              <a:tabLst>
                <a:tab pos="697865" algn="l"/>
                <a:tab pos="699135" algn="l"/>
              </a:tabLst>
            </a:pPr>
            <a:r>
              <a:rPr sz="1600" spc="-80" dirty="0">
                <a:solidFill>
                  <a:srgbClr val="292929"/>
                </a:solidFill>
                <a:latin typeface="Arial MT"/>
                <a:cs typeface="Arial MT"/>
              </a:rPr>
              <a:t>The</a:t>
            </a:r>
            <a:r>
              <a:rPr sz="1600" spc="-220" dirty="0">
                <a:solidFill>
                  <a:srgbClr val="292929"/>
                </a:solidFill>
                <a:latin typeface="Arial MT"/>
                <a:cs typeface="Arial MT"/>
              </a:rPr>
              <a:t> </a:t>
            </a:r>
            <a:r>
              <a:rPr sz="1600" spc="-5" dirty="0">
                <a:solidFill>
                  <a:srgbClr val="292929"/>
                </a:solidFill>
                <a:latin typeface="Arial MT"/>
                <a:cs typeface="Arial MT"/>
              </a:rPr>
              <a:t>first</a:t>
            </a:r>
            <a:r>
              <a:rPr sz="1600" spc="15" dirty="0">
                <a:solidFill>
                  <a:srgbClr val="292929"/>
                </a:solidFill>
                <a:latin typeface="Arial MT"/>
                <a:cs typeface="Arial MT"/>
              </a:rPr>
              <a:t> </a:t>
            </a:r>
            <a:r>
              <a:rPr sz="1600" spc="-70" dirty="0">
                <a:solidFill>
                  <a:srgbClr val="292929"/>
                </a:solidFill>
                <a:latin typeface="Arial MT"/>
                <a:cs typeface="Arial MT"/>
              </a:rPr>
              <a:t>launches</a:t>
            </a:r>
            <a:r>
              <a:rPr sz="1600" spc="-140" dirty="0">
                <a:solidFill>
                  <a:srgbClr val="292929"/>
                </a:solidFill>
                <a:latin typeface="Arial MT"/>
                <a:cs typeface="Arial MT"/>
              </a:rPr>
              <a:t> </a:t>
            </a:r>
            <a:r>
              <a:rPr sz="1600" spc="-45" dirty="0">
                <a:solidFill>
                  <a:srgbClr val="292929"/>
                </a:solidFill>
                <a:latin typeface="Arial MT"/>
                <a:cs typeface="Arial MT"/>
              </a:rPr>
              <a:t>were</a:t>
            </a:r>
            <a:r>
              <a:rPr sz="1600" spc="-75" dirty="0">
                <a:solidFill>
                  <a:srgbClr val="292929"/>
                </a:solidFill>
                <a:latin typeface="Arial MT"/>
                <a:cs typeface="Arial MT"/>
              </a:rPr>
              <a:t> </a:t>
            </a:r>
            <a:r>
              <a:rPr sz="1600" spc="-35" dirty="0">
                <a:solidFill>
                  <a:srgbClr val="292929"/>
                </a:solidFill>
                <a:latin typeface="Arial MT"/>
                <a:cs typeface="Arial MT"/>
              </a:rPr>
              <a:t>done</a:t>
            </a:r>
            <a:r>
              <a:rPr sz="1600" spc="-95" dirty="0">
                <a:solidFill>
                  <a:srgbClr val="292929"/>
                </a:solidFill>
                <a:latin typeface="Arial MT"/>
                <a:cs typeface="Arial MT"/>
              </a:rPr>
              <a:t> </a:t>
            </a:r>
            <a:r>
              <a:rPr sz="1600" spc="5" dirty="0">
                <a:solidFill>
                  <a:srgbClr val="292929"/>
                </a:solidFill>
                <a:latin typeface="Arial MT"/>
                <a:cs typeface="Arial MT"/>
              </a:rPr>
              <a:t>to</a:t>
            </a:r>
            <a:r>
              <a:rPr sz="1600" spc="85" dirty="0">
                <a:solidFill>
                  <a:srgbClr val="292929"/>
                </a:solidFill>
                <a:latin typeface="Arial MT"/>
                <a:cs typeface="Arial MT"/>
              </a:rPr>
              <a:t> </a:t>
            </a:r>
            <a:r>
              <a:rPr sz="1600" spc="-90" dirty="0">
                <a:solidFill>
                  <a:srgbClr val="292929"/>
                </a:solidFill>
                <a:latin typeface="Arial MT"/>
                <a:cs typeface="Arial MT"/>
              </a:rPr>
              <a:t>Space</a:t>
            </a:r>
            <a:r>
              <a:rPr sz="1600" spc="-210" dirty="0">
                <a:solidFill>
                  <a:srgbClr val="292929"/>
                </a:solidFill>
                <a:latin typeface="Arial MT"/>
                <a:cs typeface="Arial MT"/>
              </a:rPr>
              <a:t> </a:t>
            </a:r>
            <a:r>
              <a:rPr sz="1600" spc="10" dirty="0">
                <a:solidFill>
                  <a:srgbClr val="292929"/>
                </a:solidFill>
                <a:latin typeface="Arial MT"/>
                <a:cs typeface="Arial MT"/>
              </a:rPr>
              <a:t>Xitself</a:t>
            </a:r>
            <a:r>
              <a:rPr sz="1600" spc="-50" dirty="0">
                <a:solidFill>
                  <a:srgbClr val="292929"/>
                </a:solidFill>
                <a:latin typeface="Arial MT"/>
                <a:cs typeface="Arial MT"/>
              </a:rPr>
              <a:t> </a:t>
            </a:r>
            <a:r>
              <a:rPr sz="1600" spc="-45" dirty="0">
                <a:solidFill>
                  <a:srgbClr val="292929"/>
                </a:solidFill>
                <a:latin typeface="Arial MT"/>
                <a:cs typeface="Arial MT"/>
              </a:rPr>
              <a:t>and</a:t>
            </a:r>
            <a:r>
              <a:rPr sz="1600" spc="-100" dirty="0">
                <a:solidFill>
                  <a:srgbClr val="292929"/>
                </a:solidFill>
                <a:latin typeface="Arial MT"/>
                <a:cs typeface="Arial MT"/>
              </a:rPr>
              <a:t> </a:t>
            </a:r>
            <a:r>
              <a:rPr sz="1600" spc="-90" dirty="0">
                <a:solidFill>
                  <a:srgbClr val="292929"/>
                </a:solidFill>
                <a:latin typeface="Arial MT"/>
                <a:cs typeface="Arial MT"/>
              </a:rPr>
              <a:t>NASA;</a:t>
            </a:r>
            <a:endParaRPr sz="1600" dirty="0">
              <a:latin typeface="Arial MT"/>
              <a:cs typeface="Arial MT"/>
            </a:endParaRPr>
          </a:p>
          <a:p>
            <a:pPr marL="698500" lvl="1" indent="-229235">
              <a:lnSpc>
                <a:spcPct val="100000"/>
              </a:lnSpc>
              <a:spcBef>
                <a:spcPts val="1405"/>
              </a:spcBef>
              <a:buChar char="•"/>
              <a:tabLst>
                <a:tab pos="697865" algn="l"/>
                <a:tab pos="699135" algn="l"/>
              </a:tabLst>
            </a:pPr>
            <a:r>
              <a:rPr sz="1600" spc="-114" dirty="0">
                <a:solidFill>
                  <a:srgbClr val="292929"/>
                </a:solidFill>
                <a:latin typeface="Arial MT"/>
                <a:cs typeface="Arial MT"/>
              </a:rPr>
              <a:t>Th</a:t>
            </a:r>
            <a:r>
              <a:rPr sz="1600" spc="-5" dirty="0">
                <a:solidFill>
                  <a:srgbClr val="292929"/>
                </a:solidFill>
                <a:latin typeface="Arial MT"/>
                <a:cs typeface="Arial MT"/>
              </a:rPr>
              <a:t>e</a:t>
            </a:r>
            <a:r>
              <a:rPr sz="1600" spc="-220" dirty="0">
                <a:solidFill>
                  <a:srgbClr val="292929"/>
                </a:solidFill>
                <a:latin typeface="Arial MT"/>
                <a:cs typeface="Arial MT"/>
              </a:rPr>
              <a:t> </a:t>
            </a:r>
            <a:r>
              <a:rPr sz="1600" spc="-65" dirty="0">
                <a:solidFill>
                  <a:srgbClr val="292929"/>
                </a:solidFill>
                <a:latin typeface="Arial MT"/>
                <a:cs typeface="Arial MT"/>
              </a:rPr>
              <a:t>a</a:t>
            </a:r>
            <a:r>
              <a:rPr sz="1600" spc="-60" dirty="0">
                <a:solidFill>
                  <a:srgbClr val="292929"/>
                </a:solidFill>
                <a:latin typeface="Arial MT"/>
                <a:cs typeface="Arial MT"/>
              </a:rPr>
              <a:t>v</a:t>
            </a:r>
            <a:r>
              <a:rPr sz="1600" spc="-65" dirty="0">
                <a:solidFill>
                  <a:srgbClr val="292929"/>
                </a:solidFill>
                <a:latin typeface="Arial MT"/>
                <a:cs typeface="Arial MT"/>
              </a:rPr>
              <a:t>e</a:t>
            </a:r>
            <a:r>
              <a:rPr sz="1600" spc="-70" dirty="0">
                <a:solidFill>
                  <a:srgbClr val="292929"/>
                </a:solidFill>
                <a:latin typeface="Arial MT"/>
                <a:cs typeface="Arial MT"/>
              </a:rPr>
              <a:t>r</a:t>
            </a:r>
            <a:r>
              <a:rPr sz="1600" spc="-65" dirty="0">
                <a:solidFill>
                  <a:srgbClr val="292929"/>
                </a:solidFill>
                <a:latin typeface="Arial MT"/>
                <a:cs typeface="Arial MT"/>
              </a:rPr>
              <a:t>ag</a:t>
            </a:r>
            <a:r>
              <a:rPr sz="1600" spc="-5" dirty="0">
                <a:solidFill>
                  <a:srgbClr val="292929"/>
                </a:solidFill>
                <a:latin typeface="Arial MT"/>
                <a:cs typeface="Arial MT"/>
              </a:rPr>
              <a:t>e</a:t>
            </a:r>
            <a:r>
              <a:rPr sz="1600" spc="-160" dirty="0">
                <a:solidFill>
                  <a:srgbClr val="292929"/>
                </a:solidFill>
                <a:latin typeface="Arial MT"/>
                <a:cs typeface="Arial MT"/>
              </a:rPr>
              <a:t> </a:t>
            </a:r>
            <a:r>
              <a:rPr sz="1600" spc="-45" dirty="0">
                <a:solidFill>
                  <a:srgbClr val="292929"/>
                </a:solidFill>
                <a:latin typeface="Arial MT"/>
                <a:cs typeface="Arial MT"/>
              </a:rPr>
              <a:t>pa</a:t>
            </a:r>
            <a:r>
              <a:rPr sz="1600" spc="-60" dirty="0">
                <a:solidFill>
                  <a:srgbClr val="292929"/>
                </a:solidFill>
                <a:latin typeface="Arial MT"/>
                <a:cs typeface="Arial MT"/>
              </a:rPr>
              <a:t>y</a:t>
            </a:r>
            <a:r>
              <a:rPr sz="1600" spc="-40" dirty="0">
                <a:solidFill>
                  <a:srgbClr val="292929"/>
                </a:solidFill>
                <a:latin typeface="Arial MT"/>
                <a:cs typeface="Arial MT"/>
              </a:rPr>
              <a:t>l</a:t>
            </a:r>
            <a:r>
              <a:rPr sz="1600" spc="-45" dirty="0">
                <a:solidFill>
                  <a:srgbClr val="292929"/>
                </a:solidFill>
                <a:latin typeface="Arial MT"/>
                <a:cs typeface="Arial MT"/>
              </a:rPr>
              <a:t>oa</a:t>
            </a:r>
            <a:r>
              <a:rPr sz="1600" spc="-5" dirty="0">
                <a:solidFill>
                  <a:srgbClr val="292929"/>
                </a:solidFill>
                <a:latin typeface="Arial MT"/>
                <a:cs typeface="Arial MT"/>
              </a:rPr>
              <a:t>d</a:t>
            </a:r>
            <a:r>
              <a:rPr sz="1600" spc="-85" dirty="0">
                <a:solidFill>
                  <a:srgbClr val="292929"/>
                </a:solidFill>
                <a:latin typeface="Arial MT"/>
                <a:cs typeface="Arial MT"/>
              </a:rPr>
              <a:t> </a:t>
            </a:r>
            <a:r>
              <a:rPr sz="1600" spc="-5" dirty="0">
                <a:solidFill>
                  <a:srgbClr val="292929"/>
                </a:solidFill>
                <a:latin typeface="Arial MT"/>
                <a:cs typeface="Arial MT"/>
              </a:rPr>
              <a:t>of </a:t>
            </a:r>
            <a:r>
              <a:rPr sz="1600" spc="-45" dirty="0">
                <a:solidFill>
                  <a:srgbClr val="292929"/>
                </a:solidFill>
                <a:latin typeface="Arial MT"/>
                <a:cs typeface="Arial MT"/>
              </a:rPr>
              <a:t>F</a:t>
            </a:r>
            <a:r>
              <a:rPr sz="1600" spc="-5" dirty="0">
                <a:solidFill>
                  <a:srgbClr val="292929"/>
                </a:solidFill>
                <a:latin typeface="Arial MT"/>
                <a:cs typeface="Arial MT"/>
              </a:rPr>
              <a:t>9</a:t>
            </a:r>
            <a:r>
              <a:rPr sz="1600" spc="-60" dirty="0">
                <a:solidFill>
                  <a:srgbClr val="292929"/>
                </a:solidFill>
                <a:latin typeface="Arial MT"/>
                <a:cs typeface="Arial MT"/>
              </a:rPr>
              <a:t> </a:t>
            </a:r>
            <a:r>
              <a:rPr sz="1600" spc="-5" dirty="0">
                <a:solidFill>
                  <a:srgbClr val="292929"/>
                </a:solidFill>
                <a:latin typeface="Arial MT"/>
                <a:cs typeface="Arial MT"/>
              </a:rPr>
              <a:t>v1.1</a:t>
            </a:r>
            <a:r>
              <a:rPr sz="1600" dirty="0">
                <a:solidFill>
                  <a:srgbClr val="292929"/>
                </a:solidFill>
                <a:latin typeface="Arial MT"/>
                <a:cs typeface="Arial MT"/>
              </a:rPr>
              <a:t> </a:t>
            </a:r>
            <a:r>
              <a:rPr sz="1600" spc="-30" dirty="0">
                <a:solidFill>
                  <a:srgbClr val="292929"/>
                </a:solidFill>
                <a:latin typeface="Arial MT"/>
                <a:cs typeface="Arial MT"/>
              </a:rPr>
              <a:t>boo</a:t>
            </a:r>
            <a:r>
              <a:rPr sz="1600" spc="-25" dirty="0">
                <a:solidFill>
                  <a:srgbClr val="292929"/>
                </a:solidFill>
                <a:latin typeface="Arial MT"/>
                <a:cs typeface="Arial MT"/>
              </a:rPr>
              <a:t>s</a:t>
            </a:r>
            <a:r>
              <a:rPr sz="1600" spc="-30" dirty="0">
                <a:solidFill>
                  <a:srgbClr val="292929"/>
                </a:solidFill>
                <a:latin typeface="Arial MT"/>
                <a:cs typeface="Arial MT"/>
              </a:rPr>
              <a:t>te</a:t>
            </a:r>
            <a:r>
              <a:rPr sz="1600" spc="-5" dirty="0">
                <a:solidFill>
                  <a:srgbClr val="292929"/>
                </a:solidFill>
                <a:latin typeface="Arial MT"/>
                <a:cs typeface="Arial MT"/>
              </a:rPr>
              <a:t>r </a:t>
            </a:r>
            <a:r>
              <a:rPr sz="1600" spc="-40" dirty="0">
                <a:solidFill>
                  <a:srgbClr val="292929"/>
                </a:solidFill>
                <a:latin typeface="Arial MT"/>
                <a:cs typeface="Arial MT"/>
              </a:rPr>
              <a:t>i</a:t>
            </a:r>
            <a:r>
              <a:rPr sz="1600" spc="-5" dirty="0">
                <a:solidFill>
                  <a:srgbClr val="292929"/>
                </a:solidFill>
                <a:latin typeface="Arial MT"/>
                <a:cs typeface="Arial MT"/>
              </a:rPr>
              <a:t>s</a:t>
            </a:r>
            <a:r>
              <a:rPr sz="1600" spc="-95" dirty="0">
                <a:solidFill>
                  <a:srgbClr val="292929"/>
                </a:solidFill>
                <a:latin typeface="Arial MT"/>
                <a:cs typeface="Arial MT"/>
              </a:rPr>
              <a:t> </a:t>
            </a:r>
            <a:r>
              <a:rPr sz="1600" spc="30" dirty="0">
                <a:solidFill>
                  <a:srgbClr val="292929"/>
                </a:solidFill>
                <a:latin typeface="Arial MT"/>
                <a:cs typeface="Arial MT"/>
              </a:rPr>
              <a:t>2,92</a:t>
            </a:r>
            <a:r>
              <a:rPr sz="1600" spc="-5" dirty="0">
                <a:solidFill>
                  <a:srgbClr val="292929"/>
                </a:solidFill>
                <a:latin typeface="Arial MT"/>
                <a:cs typeface="Arial MT"/>
              </a:rPr>
              <a:t>8</a:t>
            </a:r>
            <a:r>
              <a:rPr sz="1600" dirty="0">
                <a:solidFill>
                  <a:srgbClr val="292929"/>
                </a:solidFill>
                <a:latin typeface="Arial MT"/>
                <a:cs typeface="Arial MT"/>
              </a:rPr>
              <a:t> </a:t>
            </a:r>
            <a:r>
              <a:rPr sz="1600" spc="-25" dirty="0">
                <a:solidFill>
                  <a:srgbClr val="292929"/>
                </a:solidFill>
                <a:latin typeface="Arial MT"/>
                <a:cs typeface="Arial MT"/>
              </a:rPr>
              <a:t> </a:t>
            </a:r>
            <a:r>
              <a:rPr sz="1600" spc="-40" dirty="0">
                <a:solidFill>
                  <a:srgbClr val="292929"/>
                </a:solidFill>
                <a:latin typeface="Arial MT"/>
                <a:cs typeface="Arial MT"/>
              </a:rPr>
              <a:t>k</a:t>
            </a:r>
            <a:r>
              <a:rPr sz="1600" spc="-45" dirty="0">
                <a:solidFill>
                  <a:srgbClr val="292929"/>
                </a:solidFill>
                <a:latin typeface="Arial MT"/>
                <a:cs typeface="Arial MT"/>
              </a:rPr>
              <a:t>g</a:t>
            </a:r>
            <a:r>
              <a:rPr sz="1600" spc="-5" dirty="0">
                <a:solidFill>
                  <a:srgbClr val="292929"/>
                </a:solidFill>
                <a:latin typeface="Arial MT"/>
                <a:cs typeface="Arial MT"/>
              </a:rPr>
              <a:t>;</a:t>
            </a:r>
            <a:endParaRPr sz="1600" dirty="0">
              <a:latin typeface="Arial MT"/>
              <a:cs typeface="Arial MT"/>
            </a:endParaRPr>
          </a:p>
          <a:p>
            <a:pPr marL="698500" lvl="1" indent="-229235">
              <a:lnSpc>
                <a:spcPct val="100000"/>
              </a:lnSpc>
              <a:spcBef>
                <a:spcPts val="1395"/>
              </a:spcBef>
              <a:buChar char="•"/>
              <a:tabLst>
                <a:tab pos="697865" algn="l"/>
                <a:tab pos="699135" algn="l"/>
              </a:tabLst>
            </a:pPr>
            <a:r>
              <a:rPr sz="1600" spc="-80" dirty="0">
                <a:solidFill>
                  <a:srgbClr val="292929"/>
                </a:solidFill>
                <a:latin typeface="Arial MT"/>
                <a:cs typeface="Arial MT"/>
              </a:rPr>
              <a:t>The</a:t>
            </a:r>
            <a:r>
              <a:rPr sz="1600" spc="-220" dirty="0">
                <a:solidFill>
                  <a:srgbClr val="292929"/>
                </a:solidFill>
                <a:latin typeface="Arial MT"/>
                <a:cs typeface="Arial MT"/>
              </a:rPr>
              <a:t> </a:t>
            </a:r>
            <a:r>
              <a:rPr sz="1600" spc="-5" dirty="0">
                <a:solidFill>
                  <a:srgbClr val="292929"/>
                </a:solidFill>
                <a:latin typeface="Arial MT"/>
                <a:cs typeface="Arial MT"/>
              </a:rPr>
              <a:t>first</a:t>
            </a:r>
            <a:r>
              <a:rPr sz="1600" spc="25" dirty="0">
                <a:solidFill>
                  <a:srgbClr val="292929"/>
                </a:solidFill>
                <a:latin typeface="Arial MT"/>
                <a:cs typeface="Arial MT"/>
              </a:rPr>
              <a:t> </a:t>
            </a:r>
            <a:r>
              <a:rPr sz="1600" spc="-85" dirty="0">
                <a:solidFill>
                  <a:srgbClr val="292929"/>
                </a:solidFill>
                <a:latin typeface="Arial MT"/>
                <a:cs typeface="Arial MT"/>
              </a:rPr>
              <a:t>success</a:t>
            </a:r>
            <a:r>
              <a:rPr sz="1600" spc="-190" dirty="0">
                <a:solidFill>
                  <a:srgbClr val="292929"/>
                </a:solidFill>
                <a:latin typeface="Arial MT"/>
                <a:cs typeface="Arial MT"/>
              </a:rPr>
              <a:t> </a:t>
            </a:r>
            <a:r>
              <a:rPr sz="1600" spc="-25" dirty="0">
                <a:solidFill>
                  <a:srgbClr val="292929"/>
                </a:solidFill>
                <a:latin typeface="Arial MT"/>
                <a:cs typeface="Arial MT"/>
              </a:rPr>
              <a:t>landing</a:t>
            </a:r>
            <a:r>
              <a:rPr sz="1600" spc="-70" dirty="0">
                <a:solidFill>
                  <a:srgbClr val="292929"/>
                </a:solidFill>
                <a:latin typeface="Arial MT"/>
                <a:cs typeface="Arial MT"/>
              </a:rPr>
              <a:t> </a:t>
            </a:r>
            <a:r>
              <a:rPr sz="1600" spc="-45" dirty="0">
                <a:solidFill>
                  <a:srgbClr val="292929"/>
                </a:solidFill>
                <a:latin typeface="Arial MT"/>
                <a:cs typeface="Arial MT"/>
              </a:rPr>
              <a:t>outcome</a:t>
            </a:r>
            <a:r>
              <a:rPr sz="1600" spc="-65" dirty="0">
                <a:solidFill>
                  <a:srgbClr val="292929"/>
                </a:solidFill>
                <a:latin typeface="Arial MT"/>
                <a:cs typeface="Arial MT"/>
              </a:rPr>
              <a:t> </a:t>
            </a:r>
            <a:r>
              <a:rPr sz="1600" spc="-50" dirty="0">
                <a:solidFill>
                  <a:srgbClr val="292929"/>
                </a:solidFill>
                <a:latin typeface="Arial MT"/>
                <a:cs typeface="Arial MT"/>
              </a:rPr>
              <a:t>happened</a:t>
            </a:r>
            <a:r>
              <a:rPr sz="1600" spc="-105" dirty="0">
                <a:solidFill>
                  <a:srgbClr val="292929"/>
                </a:solidFill>
                <a:latin typeface="Arial MT"/>
                <a:cs typeface="Arial MT"/>
              </a:rPr>
              <a:t> </a:t>
            </a:r>
            <a:r>
              <a:rPr sz="1600" spc="-10" dirty="0">
                <a:solidFill>
                  <a:srgbClr val="292929"/>
                </a:solidFill>
                <a:latin typeface="Arial MT"/>
                <a:cs typeface="Arial MT"/>
              </a:rPr>
              <a:t>in</a:t>
            </a:r>
            <a:r>
              <a:rPr sz="1600" spc="-15" dirty="0">
                <a:solidFill>
                  <a:srgbClr val="292929"/>
                </a:solidFill>
                <a:latin typeface="Arial MT"/>
                <a:cs typeface="Arial MT"/>
              </a:rPr>
              <a:t> </a:t>
            </a:r>
            <a:r>
              <a:rPr sz="1600" spc="40" dirty="0">
                <a:solidFill>
                  <a:srgbClr val="292929"/>
                </a:solidFill>
                <a:latin typeface="Arial MT"/>
                <a:cs typeface="Arial MT"/>
              </a:rPr>
              <a:t>2015</a:t>
            </a:r>
            <a:r>
              <a:rPr sz="1600" spc="160" dirty="0">
                <a:solidFill>
                  <a:srgbClr val="292929"/>
                </a:solidFill>
                <a:latin typeface="Arial MT"/>
                <a:cs typeface="Arial MT"/>
              </a:rPr>
              <a:t> </a:t>
            </a:r>
            <a:r>
              <a:rPr sz="1600" spc="-20" dirty="0">
                <a:solidFill>
                  <a:srgbClr val="292929"/>
                </a:solidFill>
                <a:latin typeface="Arial MT"/>
                <a:cs typeface="Arial MT"/>
              </a:rPr>
              <a:t>fiver</a:t>
            </a:r>
            <a:r>
              <a:rPr sz="1600" spc="-40" dirty="0">
                <a:solidFill>
                  <a:srgbClr val="292929"/>
                </a:solidFill>
                <a:latin typeface="Arial MT"/>
                <a:cs typeface="Arial MT"/>
              </a:rPr>
              <a:t> </a:t>
            </a:r>
            <a:r>
              <a:rPr sz="1600" spc="-55" dirty="0">
                <a:solidFill>
                  <a:srgbClr val="292929"/>
                </a:solidFill>
                <a:latin typeface="Arial MT"/>
                <a:cs typeface="Arial MT"/>
              </a:rPr>
              <a:t>year</a:t>
            </a:r>
            <a:r>
              <a:rPr sz="1600" spc="-85" dirty="0">
                <a:solidFill>
                  <a:srgbClr val="292929"/>
                </a:solidFill>
                <a:latin typeface="Arial MT"/>
                <a:cs typeface="Arial MT"/>
              </a:rPr>
              <a:t> </a:t>
            </a:r>
            <a:r>
              <a:rPr sz="1600" spc="-25" dirty="0">
                <a:solidFill>
                  <a:srgbClr val="292929"/>
                </a:solidFill>
                <a:latin typeface="Arial MT"/>
                <a:cs typeface="Arial MT"/>
              </a:rPr>
              <a:t>after</a:t>
            </a:r>
            <a:r>
              <a:rPr sz="1600" spc="-60" dirty="0">
                <a:solidFill>
                  <a:srgbClr val="292929"/>
                </a:solidFill>
                <a:latin typeface="Arial MT"/>
                <a:cs typeface="Arial MT"/>
              </a:rPr>
              <a:t> </a:t>
            </a:r>
            <a:r>
              <a:rPr sz="1600" spc="-20" dirty="0">
                <a:solidFill>
                  <a:srgbClr val="292929"/>
                </a:solidFill>
                <a:latin typeface="Arial MT"/>
                <a:cs typeface="Arial MT"/>
              </a:rPr>
              <a:t>the</a:t>
            </a:r>
            <a:r>
              <a:rPr sz="1600" spc="-45" dirty="0">
                <a:solidFill>
                  <a:srgbClr val="292929"/>
                </a:solidFill>
                <a:latin typeface="Arial MT"/>
                <a:cs typeface="Arial MT"/>
              </a:rPr>
              <a:t> </a:t>
            </a:r>
            <a:r>
              <a:rPr sz="1600" spc="-5" dirty="0">
                <a:solidFill>
                  <a:srgbClr val="292929"/>
                </a:solidFill>
                <a:latin typeface="Arial MT"/>
                <a:cs typeface="Arial MT"/>
              </a:rPr>
              <a:t>first</a:t>
            </a:r>
            <a:r>
              <a:rPr sz="1600" spc="445" dirty="0">
                <a:solidFill>
                  <a:srgbClr val="292929"/>
                </a:solidFill>
                <a:latin typeface="Arial MT"/>
                <a:cs typeface="Arial MT"/>
              </a:rPr>
              <a:t> </a:t>
            </a:r>
            <a:r>
              <a:rPr sz="1600" spc="-55" dirty="0">
                <a:solidFill>
                  <a:srgbClr val="292929"/>
                </a:solidFill>
                <a:latin typeface="Arial MT"/>
                <a:cs typeface="Arial MT"/>
              </a:rPr>
              <a:t>launch;</a:t>
            </a:r>
            <a:endParaRPr sz="1600" dirty="0">
              <a:latin typeface="Arial MT"/>
              <a:cs typeface="Arial MT"/>
            </a:endParaRPr>
          </a:p>
          <a:p>
            <a:pPr marL="698500" lvl="1" indent="-229235">
              <a:lnSpc>
                <a:spcPct val="100000"/>
              </a:lnSpc>
              <a:spcBef>
                <a:spcPts val="1400"/>
              </a:spcBef>
              <a:buChar char="•"/>
              <a:tabLst>
                <a:tab pos="697865" algn="l"/>
                <a:tab pos="699135" algn="l"/>
              </a:tabLst>
            </a:pPr>
            <a:r>
              <a:rPr sz="1600" spc="-70" dirty="0">
                <a:solidFill>
                  <a:srgbClr val="292929"/>
                </a:solidFill>
                <a:latin typeface="Arial MT"/>
                <a:cs typeface="Arial MT"/>
              </a:rPr>
              <a:t>Many</a:t>
            </a:r>
            <a:r>
              <a:rPr sz="1600" spc="-170" dirty="0">
                <a:solidFill>
                  <a:srgbClr val="292929"/>
                </a:solidFill>
                <a:latin typeface="Arial MT"/>
                <a:cs typeface="Arial MT"/>
              </a:rPr>
              <a:t> </a:t>
            </a:r>
            <a:r>
              <a:rPr sz="1600" spc="-55" dirty="0">
                <a:solidFill>
                  <a:srgbClr val="292929"/>
                </a:solidFill>
                <a:latin typeface="Arial MT"/>
                <a:cs typeface="Arial MT"/>
              </a:rPr>
              <a:t>Falcon</a:t>
            </a:r>
            <a:r>
              <a:rPr sz="1600" spc="-155" dirty="0">
                <a:solidFill>
                  <a:srgbClr val="292929"/>
                </a:solidFill>
                <a:latin typeface="Arial MT"/>
                <a:cs typeface="Arial MT"/>
              </a:rPr>
              <a:t> </a:t>
            </a:r>
            <a:r>
              <a:rPr sz="1600" spc="-5" dirty="0">
                <a:solidFill>
                  <a:srgbClr val="292929"/>
                </a:solidFill>
                <a:latin typeface="Arial MT"/>
                <a:cs typeface="Arial MT"/>
              </a:rPr>
              <a:t>9</a:t>
            </a:r>
            <a:r>
              <a:rPr sz="1600" spc="160" dirty="0">
                <a:solidFill>
                  <a:srgbClr val="292929"/>
                </a:solidFill>
                <a:latin typeface="Arial MT"/>
                <a:cs typeface="Arial MT"/>
              </a:rPr>
              <a:t> </a:t>
            </a:r>
            <a:r>
              <a:rPr sz="1600" spc="-25" dirty="0">
                <a:solidFill>
                  <a:srgbClr val="292929"/>
                </a:solidFill>
                <a:latin typeface="Arial MT"/>
                <a:cs typeface="Arial MT"/>
              </a:rPr>
              <a:t>booster</a:t>
            </a:r>
            <a:r>
              <a:rPr sz="1600" dirty="0">
                <a:solidFill>
                  <a:srgbClr val="292929"/>
                </a:solidFill>
                <a:latin typeface="Arial MT"/>
                <a:cs typeface="Arial MT"/>
              </a:rPr>
              <a:t> </a:t>
            </a:r>
            <a:r>
              <a:rPr sz="1600" spc="-45" dirty="0">
                <a:solidFill>
                  <a:srgbClr val="292929"/>
                </a:solidFill>
                <a:latin typeface="Arial MT"/>
                <a:cs typeface="Arial MT"/>
              </a:rPr>
              <a:t>versions</a:t>
            </a:r>
            <a:r>
              <a:rPr sz="1600" spc="-80" dirty="0">
                <a:solidFill>
                  <a:srgbClr val="292929"/>
                </a:solidFill>
                <a:latin typeface="Arial MT"/>
                <a:cs typeface="Arial MT"/>
              </a:rPr>
              <a:t> </a:t>
            </a:r>
            <a:r>
              <a:rPr sz="1600" spc="-45" dirty="0">
                <a:solidFill>
                  <a:srgbClr val="292929"/>
                </a:solidFill>
                <a:latin typeface="Arial MT"/>
                <a:cs typeface="Arial MT"/>
              </a:rPr>
              <a:t>were</a:t>
            </a:r>
            <a:r>
              <a:rPr sz="1600" spc="-80" dirty="0">
                <a:solidFill>
                  <a:srgbClr val="292929"/>
                </a:solidFill>
                <a:latin typeface="Arial MT"/>
                <a:cs typeface="Arial MT"/>
              </a:rPr>
              <a:t> </a:t>
            </a:r>
            <a:r>
              <a:rPr sz="1600" spc="-70" dirty="0">
                <a:solidFill>
                  <a:srgbClr val="292929"/>
                </a:solidFill>
                <a:latin typeface="Arial MT"/>
                <a:cs typeface="Arial MT"/>
              </a:rPr>
              <a:t>successful</a:t>
            </a:r>
            <a:r>
              <a:rPr sz="1600" spc="-125" dirty="0">
                <a:solidFill>
                  <a:srgbClr val="292929"/>
                </a:solidFill>
                <a:latin typeface="Arial MT"/>
                <a:cs typeface="Arial MT"/>
              </a:rPr>
              <a:t> </a:t>
            </a:r>
            <a:r>
              <a:rPr sz="1600" spc="-15" dirty="0">
                <a:solidFill>
                  <a:srgbClr val="292929"/>
                </a:solidFill>
                <a:latin typeface="Arial MT"/>
                <a:cs typeface="Arial MT"/>
              </a:rPr>
              <a:t>at</a:t>
            </a:r>
            <a:r>
              <a:rPr sz="1600" spc="-25" dirty="0">
                <a:solidFill>
                  <a:srgbClr val="292929"/>
                </a:solidFill>
                <a:latin typeface="Arial MT"/>
                <a:cs typeface="Arial MT"/>
              </a:rPr>
              <a:t> landing</a:t>
            </a:r>
            <a:r>
              <a:rPr sz="1600" spc="-65" dirty="0">
                <a:solidFill>
                  <a:srgbClr val="292929"/>
                </a:solidFill>
                <a:latin typeface="Arial MT"/>
                <a:cs typeface="Arial MT"/>
              </a:rPr>
              <a:t> </a:t>
            </a:r>
            <a:r>
              <a:rPr sz="1600" spc="-10" dirty="0">
                <a:solidFill>
                  <a:srgbClr val="292929"/>
                </a:solidFill>
                <a:latin typeface="Arial MT"/>
                <a:cs typeface="Arial MT"/>
              </a:rPr>
              <a:t>in</a:t>
            </a:r>
            <a:r>
              <a:rPr sz="1600" spc="-20" dirty="0">
                <a:solidFill>
                  <a:srgbClr val="292929"/>
                </a:solidFill>
                <a:latin typeface="Arial MT"/>
                <a:cs typeface="Arial MT"/>
              </a:rPr>
              <a:t> </a:t>
            </a:r>
            <a:r>
              <a:rPr sz="1600" spc="-25" dirty="0">
                <a:solidFill>
                  <a:srgbClr val="292929"/>
                </a:solidFill>
                <a:latin typeface="Arial MT"/>
                <a:cs typeface="Arial MT"/>
              </a:rPr>
              <a:t>drone</a:t>
            </a:r>
            <a:r>
              <a:rPr sz="1600" spc="-45" dirty="0">
                <a:solidFill>
                  <a:srgbClr val="292929"/>
                </a:solidFill>
                <a:latin typeface="Arial MT"/>
                <a:cs typeface="Arial MT"/>
              </a:rPr>
              <a:t> </a:t>
            </a:r>
            <a:r>
              <a:rPr sz="1600" spc="-40" dirty="0">
                <a:solidFill>
                  <a:srgbClr val="292929"/>
                </a:solidFill>
                <a:latin typeface="Arial MT"/>
                <a:cs typeface="Arial MT"/>
              </a:rPr>
              <a:t>ships</a:t>
            </a:r>
            <a:r>
              <a:rPr sz="1600" spc="-114" dirty="0">
                <a:solidFill>
                  <a:srgbClr val="292929"/>
                </a:solidFill>
                <a:latin typeface="Arial MT"/>
                <a:cs typeface="Arial MT"/>
              </a:rPr>
              <a:t> </a:t>
            </a:r>
            <a:r>
              <a:rPr sz="1600" spc="-35" dirty="0">
                <a:solidFill>
                  <a:srgbClr val="292929"/>
                </a:solidFill>
                <a:latin typeface="Arial MT"/>
                <a:cs typeface="Arial MT"/>
              </a:rPr>
              <a:t>having</a:t>
            </a:r>
            <a:r>
              <a:rPr sz="1600" spc="-105" dirty="0">
                <a:solidFill>
                  <a:srgbClr val="292929"/>
                </a:solidFill>
                <a:latin typeface="Arial MT"/>
                <a:cs typeface="Arial MT"/>
              </a:rPr>
              <a:t> </a:t>
            </a:r>
            <a:r>
              <a:rPr sz="1600" spc="-40" dirty="0">
                <a:solidFill>
                  <a:srgbClr val="292929"/>
                </a:solidFill>
                <a:latin typeface="Arial MT"/>
                <a:cs typeface="Arial MT"/>
              </a:rPr>
              <a:t>payload</a:t>
            </a:r>
            <a:r>
              <a:rPr sz="1600" spc="-95" dirty="0">
                <a:solidFill>
                  <a:srgbClr val="292929"/>
                </a:solidFill>
                <a:latin typeface="Arial MT"/>
                <a:cs typeface="Arial MT"/>
              </a:rPr>
              <a:t> </a:t>
            </a:r>
            <a:r>
              <a:rPr sz="1600" spc="-50" dirty="0">
                <a:solidFill>
                  <a:srgbClr val="292929"/>
                </a:solidFill>
                <a:latin typeface="Arial MT"/>
                <a:cs typeface="Arial MT"/>
              </a:rPr>
              <a:t>above</a:t>
            </a:r>
            <a:r>
              <a:rPr sz="1600" spc="-85" dirty="0">
                <a:solidFill>
                  <a:srgbClr val="292929"/>
                </a:solidFill>
                <a:latin typeface="Arial MT"/>
                <a:cs typeface="Arial MT"/>
              </a:rPr>
              <a:t> </a:t>
            </a:r>
            <a:r>
              <a:rPr sz="1600" spc="-20" dirty="0">
                <a:solidFill>
                  <a:srgbClr val="292929"/>
                </a:solidFill>
                <a:latin typeface="Arial MT"/>
                <a:cs typeface="Arial MT"/>
              </a:rPr>
              <a:t>the</a:t>
            </a:r>
            <a:r>
              <a:rPr sz="1600" spc="355" dirty="0">
                <a:solidFill>
                  <a:srgbClr val="292929"/>
                </a:solidFill>
                <a:latin typeface="Arial MT"/>
                <a:cs typeface="Arial MT"/>
              </a:rPr>
              <a:t> </a:t>
            </a:r>
            <a:r>
              <a:rPr sz="1600" spc="-55" dirty="0">
                <a:solidFill>
                  <a:srgbClr val="292929"/>
                </a:solidFill>
                <a:latin typeface="Arial MT"/>
                <a:cs typeface="Arial MT"/>
              </a:rPr>
              <a:t>average;</a:t>
            </a:r>
            <a:endParaRPr sz="1600" dirty="0">
              <a:latin typeface="Arial MT"/>
              <a:cs typeface="Arial MT"/>
            </a:endParaRPr>
          </a:p>
          <a:p>
            <a:pPr marL="698500" lvl="1" indent="-229235">
              <a:lnSpc>
                <a:spcPct val="100000"/>
              </a:lnSpc>
              <a:spcBef>
                <a:spcPts val="1405"/>
              </a:spcBef>
              <a:buChar char="•"/>
              <a:tabLst>
                <a:tab pos="697865" algn="l"/>
                <a:tab pos="699135" algn="l"/>
              </a:tabLst>
            </a:pPr>
            <a:r>
              <a:rPr sz="1600" spc="-25" dirty="0">
                <a:solidFill>
                  <a:srgbClr val="292929"/>
                </a:solidFill>
                <a:latin typeface="Arial MT"/>
                <a:cs typeface="Arial MT"/>
              </a:rPr>
              <a:t>Almost</a:t>
            </a:r>
            <a:r>
              <a:rPr sz="1600" spc="-95" dirty="0">
                <a:solidFill>
                  <a:srgbClr val="292929"/>
                </a:solidFill>
                <a:latin typeface="Arial MT"/>
                <a:cs typeface="Arial MT"/>
              </a:rPr>
              <a:t> </a:t>
            </a:r>
            <a:r>
              <a:rPr sz="1600" spc="35" dirty="0">
                <a:solidFill>
                  <a:srgbClr val="292929"/>
                </a:solidFill>
                <a:latin typeface="Arial MT"/>
                <a:cs typeface="Arial MT"/>
              </a:rPr>
              <a:t>100%</a:t>
            </a:r>
            <a:r>
              <a:rPr sz="1600" spc="105" dirty="0">
                <a:solidFill>
                  <a:srgbClr val="292929"/>
                </a:solidFill>
                <a:latin typeface="Arial MT"/>
                <a:cs typeface="Arial MT"/>
              </a:rPr>
              <a:t> </a:t>
            </a:r>
            <a:r>
              <a:rPr sz="1600" spc="-5" dirty="0">
                <a:solidFill>
                  <a:srgbClr val="292929"/>
                </a:solidFill>
                <a:latin typeface="Arial MT"/>
                <a:cs typeface="Arial MT"/>
              </a:rPr>
              <a:t>of </a:t>
            </a:r>
            <a:r>
              <a:rPr sz="1600" spc="-45" dirty="0">
                <a:solidFill>
                  <a:srgbClr val="292929"/>
                </a:solidFill>
                <a:latin typeface="Arial MT"/>
                <a:cs typeface="Arial MT"/>
              </a:rPr>
              <a:t>mission</a:t>
            </a:r>
            <a:r>
              <a:rPr sz="1600" spc="-135" dirty="0">
                <a:solidFill>
                  <a:srgbClr val="292929"/>
                </a:solidFill>
                <a:latin typeface="Arial MT"/>
                <a:cs typeface="Arial MT"/>
              </a:rPr>
              <a:t> </a:t>
            </a:r>
            <a:r>
              <a:rPr sz="1600" spc="-45" dirty="0">
                <a:solidFill>
                  <a:srgbClr val="292929"/>
                </a:solidFill>
                <a:latin typeface="Arial MT"/>
                <a:cs typeface="Arial MT"/>
              </a:rPr>
              <a:t>outcomes</a:t>
            </a:r>
            <a:r>
              <a:rPr sz="1600" spc="-105" dirty="0">
                <a:solidFill>
                  <a:srgbClr val="292929"/>
                </a:solidFill>
                <a:latin typeface="Arial MT"/>
                <a:cs typeface="Arial MT"/>
              </a:rPr>
              <a:t> </a:t>
            </a:r>
            <a:r>
              <a:rPr sz="1600" spc="-45" dirty="0">
                <a:solidFill>
                  <a:srgbClr val="292929"/>
                </a:solidFill>
                <a:latin typeface="Arial MT"/>
                <a:cs typeface="Arial MT"/>
              </a:rPr>
              <a:t>were</a:t>
            </a:r>
            <a:r>
              <a:rPr sz="1600" spc="-35" dirty="0">
                <a:solidFill>
                  <a:srgbClr val="292929"/>
                </a:solidFill>
                <a:latin typeface="Arial MT"/>
                <a:cs typeface="Arial MT"/>
              </a:rPr>
              <a:t> </a:t>
            </a:r>
            <a:r>
              <a:rPr sz="1600" spc="-70" dirty="0">
                <a:solidFill>
                  <a:srgbClr val="292929"/>
                </a:solidFill>
                <a:latin typeface="Arial MT"/>
                <a:cs typeface="Arial MT"/>
              </a:rPr>
              <a:t>successful;</a:t>
            </a:r>
            <a:endParaRPr sz="1600" dirty="0">
              <a:latin typeface="Arial MT"/>
              <a:cs typeface="Arial MT"/>
            </a:endParaRPr>
          </a:p>
          <a:p>
            <a:pPr marL="698500" lvl="1" indent="-229235">
              <a:lnSpc>
                <a:spcPct val="100000"/>
              </a:lnSpc>
              <a:spcBef>
                <a:spcPts val="1395"/>
              </a:spcBef>
              <a:buChar char="•"/>
              <a:tabLst>
                <a:tab pos="697865" algn="l"/>
                <a:tab pos="699135" algn="l"/>
              </a:tabLst>
            </a:pPr>
            <a:r>
              <a:rPr sz="1600" spc="-85" dirty="0">
                <a:solidFill>
                  <a:srgbClr val="292929"/>
                </a:solidFill>
                <a:latin typeface="Arial MT"/>
                <a:cs typeface="Arial MT"/>
              </a:rPr>
              <a:t>Two</a:t>
            </a:r>
            <a:r>
              <a:rPr sz="1600" spc="-40" dirty="0">
                <a:solidFill>
                  <a:srgbClr val="292929"/>
                </a:solidFill>
                <a:latin typeface="Arial MT"/>
                <a:cs typeface="Arial MT"/>
              </a:rPr>
              <a:t> </a:t>
            </a:r>
            <a:r>
              <a:rPr sz="1600" spc="-25" dirty="0">
                <a:solidFill>
                  <a:srgbClr val="292929"/>
                </a:solidFill>
                <a:latin typeface="Arial MT"/>
                <a:cs typeface="Arial MT"/>
              </a:rPr>
              <a:t>booster</a:t>
            </a:r>
            <a:r>
              <a:rPr sz="1600" spc="80" dirty="0">
                <a:solidFill>
                  <a:srgbClr val="292929"/>
                </a:solidFill>
                <a:latin typeface="Arial MT"/>
                <a:cs typeface="Arial MT"/>
              </a:rPr>
              <a:t> </a:t>
            </a:r>
            <a:r>
              <a:rPr sz="1600" spc="-45" dirty="0">
                <a:solidFill>
                  <a:srgbClr val="292929"/>
                </a:solidFill>
                <a:latin typeface="Arial MT"/>
                <a:cs typeface="Arial MT"/>
              </a:rPr>
              <a:t>versions</a:t>
            </a:r>
            <a:r>
              <a:rPr sz="1600" spc="20" dirty="0">
                <a:solidFill>
                  <a:srgbClr val="292929"/>
                </a:solidFill>
                <a:latin typeface="Arial MT"/>
                <a:cs typeface="Arial MT"/>
              </a:rPr>
              <a:t> </a:t>
            </a:r>
            <a:r>
              <a:rPr sz="1600" spc="-25" dirty="0">
                <a:solidFill>
                  <a:srgbClr val="292929"/>
                </a:solidFill>
                <a:latin typeface="Arial MT"/>
                <a:cs typeface="Arial MT"/>
              </a:rPr>
              <a:t>failed</a:t>
            </a:r>
            <a:r>
              <a:rPr sz="1600" spc="15" dirty="0">
                <a:solidFill>
                  <a:srgbClr val="292929"/>
                </a:solidFill>
                <a:latin typeface="Arial MT"/>
                <a:cs typeface="Arial MT"/>
              </a:rPr>
              <a:t> </a:t>
            </a:r>
            <a:r>
              <a:rPr sz="1600" spc="-15" dirty="0">
                <a:solidFill>
                  <a:srgbClr val="292929"/>
                </a:solidFill>
                <a:latin typeface="Arial MT"/>
                <a:cs typeface="Arial MT"/>
              </a:rPr>
              <a:t>at</a:t>
            </a:r>
            <a:r>
              <a:rPr sz="1600" spc="50" dirty="0">
                <a:solidFill>
                  <a:srgbClr val="292929"/>
                </a:solidFill>
                <a:latin typeface="Arial MT"/>
                <a:cs typeface="Arial MT"/>
              </a:rPr>
              <a:t> </a:t>
            </a:r>
            <a:r>
              <a:rPr sz="1600" spc="-25" dirty="0">
                <a:solidFill>
                  <a:srgbClr val="292929"/>
                </a:solidFill>
                <a:latin typeface="Arial MT"/>
                <a:cs typeface="Arial MT"/>
              </a:rPr>
              <a:t>landing</a:t>
            </a:r>
            <a:r>
              <a:rPr sz="1600" spc="30" dirty="0">
                <a:solidFill>
                  <a:srgbClr val="292929"/>
                </a:solidFill>
                <a:latin typeface="Arial MT"/>
                <a:cs typeface="Arial MT"/>
              </a:rPr>
              <a:t> </a:t>
            </a:r>
            <a:r>
              <a:rPr sz="1600" spc="-10" dirty="0">
                <a:solidFill>
                  <a:srgbClr val="292929"/>
                </a:solidFill>
                <a:latin typeface="Arial MT"/>
                <a:cs typeface="Arial MT"/>
              </a:rPr>
              <a:t>in</a:t>
            </a:r>
            <a:r>
              <a:rPr sz="1600" spc="25" dirty="0">
                <a:solidFill>
                  <a:srgbClr val="292929"/>
                </a:solidFill>
                <a:latin typeface="Arial MT"/>
                <a:cs typeface="Arial MT"/>
              </a:rPr>
              <a:t> </a:t>
            </a:r>
            <a:r>
              <a:rPr sz="1600" spc="-25" dirty="0">
                <a:solidFill>
                  <a:srgbClr val="292929"/>
                </a:solidFill>
                <a:latin typeface="Arial MT"/>
                <a:cs typeface="Arial MT"/>
              </a:rPr>
              <a:t>drone</a:t>
            </a:r>
            <a:r>
              <a:rPr sz="1600" spc="55" dirty="0">
                <a:solidFill>
                  <a:srgbClr val="292929"/>
                </a:solidFill>
                <a:latin typeface="Arial MT"/>
                <a:cs typeface="Arial MT"/>
              </a:rPr>
              <a:t> </a:t>
            </a:r>
            <a:r>
              <a:rPr sz="1600" spc="-40" dirty="0">
                <a:solidFill>
                  <a:srgbClr val="292929"/>
                </a:solidFill>
                <a:latin typeface="Arial MT"/>
                <a:cs typeface="Arial MT"/>
              </a:rPr>
              <a:t>ships</a:t>
            </a:r>
            <a:r>
              <a:rPr sz="1600" spc="-20" dirty="0">
                <a:solidFill>
                  <a:srgbClr val="292929"/>
                </a:solidFill>
                <a:latin typeface="Arial MT"/>
                <a:cs typeface="Arial MT"/>
              </a:rPr>
              <a:t> </a:t>
            </a:r>
            <a:r>
              <a:rPr sz="1600" spc="-10" dirty="0">
                <a:solidFill>
                  <a:srgbClr val="292929"/>
                </a:solidFill>
                <a:latin typeface="Arial MT"/>
                <a:cs typeface="Arial MT"/>
              </a:rPr>
              <a:t>in</a:t>
            </a:r>
            <a:r>
              <a:rPr sz="1600" spc="50" dirty="0">
                <a:solidFill>
                  <a:srgbClr val="292929"/>
                </a:solidFill>
                <a:latin typeface="Arial MT"/>
                <a:cs typeface="Arial MT"/>
              </a:rPr>
              <a:t> </a:t>
            </a:r>
            <a:r>
              <a:rPr sz="1600" spc="25" dirty="0">
                <a:solidFill>
                  <a:srgbClr val="292929"/>
                </a:solidFill>
                <a:latin typeface="Arial MT"/>
                <a:cs typeface="Arial MT"/>
              </a:rPr>
              <a:t>2015:</a:t>
            </a:r>
            <a:r>
              <a:rPr sz="1600" spc="105" dirty="0">
                <a:solidFill>
                  <a:srgbClr val="292929"/>
                </a:solidFill>
                <a:latin typeface="Arial MT"/>
                <a:cs typeface="Arial MT"/>
              </a:rPr>
              <a:t> </a:t>
            </a:r>
            <a:r>
              <a:rPr sz="1600" spc="-25" dirty="0">
                <a:solidFill>
                  <a:srgbClr val="292929"/>
                </a:solidFill>
                <a:latin typeface="Arial MT"/>
                <a:cs typeface="Arial MT"/>
              </a:rPr>
              <a:t>F9</a:t>
            </a:r>
            <a:r>
              <a:rPr sz="1600" spc="25" dirty="0">
                <a:solidFill>
                  <a:srgbClr val="292929"/>
                </a:solidFill>
                <a:latin typeface="Arial MT"/>
                <a:cs typeface="Arial MT"/>
              </a:rPr>
              <a:t> </a:t>
            </a:r>
            <a:r>
              <a:rPr sz="1600" spc="-5" dirty="0">
                <a:solidFill>
                  <a:srgbClr val="292929"/>
                </a:solidFill>
                <a:latin typeface="Arial MT"/>
                <a:cs typeface="Arial MT"/>
              </a:rPr>
              <a:t>v1.1</a:t>
            </a:r>
            <a:r>
              <a:rPr sz="1600" spc="45" dirty="0">
                <a:solidFill>
                  <a:srgbClr val="292929"/>
                </a:solidFill>
                <a:latin typeface="Arial MT"/>
                <a:cs typeface="Arial MT"/>
              </a:rPr>
              <a:t> </a:t>
            </a:r>
            <a:r>
              <a:rPr sz="1600" spc="10" dirty="0">
                <a:solidFill>
                  <a:srgbClr val="292929"/>
                </a:solidFill>
                <a:latin typeface="Arial MT"/>
                <a:cs typeface="Arial MT"/>
              </a:rPr>
              <a:t>B1012</a:t>
            </a:r>
            <a:r>
              <a:rPr sz="1600" spc="100" dirty="0">
                <a:solidFill>
                  <a:srgbClr val="292929"/>
                </a:solidFill>
                <a:latin typeface="Arial MT"/>
                <a:cs typeface="Arial MT"/>
              </a:rPr>
              <a:t> </a:t>
            </a:r>
            <a:r>
              <a:rPr sz="1600" spc="-45" dirty="0">
                <a:solidFill>
                  <a:srgbClr val="292929"/>
                </a:solidFill>
                <a:latin typeface="Arial MT"/>
                <a:cs typeface="Arial MT"/>
              </a:rPr>
              <a:t>and</a:t>
            </a:r>
            <a:r>
              <a:rPr sz="1600" spc="20" dirty="0">
                <a:solidFill>
                  <a:srgbClr val="292929"/>
                </a:solidFill>
                <a:latin typeface="Arial MT"/>
                <a:cs typeface="Arial MT"/>
              </a:rPr>
              <a:t> </a:t>
            </a:r>
            <a:r>
              <a:rPr sz="1600" spc="-25" dirty="0">
                <a:solidFill>
                  <a:srgbClr val="292929"/>
                </a:solidFill>
                <a:latin typeface="Arial MT"/>
                <a:cs typeface="Arial MT"/>
              </a:rPr>
              <a:t>F9</a:t>
            </a:r>
            <a:r>
              <a:rPr sz="1600" spc="25" dirty="0">
                <a:solidFill>
                  <a:srgbClr val="292929"/>
                </a:solidFill>
                <a:latin typeface="Arial MT"/>
                <a:cs typeface="Arial MT"/>
              </a:rPr>
              <a:t> </a:t>
            </a:r>
            <a:r>
              <a:rPr sz="1600" spc="-5" dirty="0">
                <a:solidFill>
                  <a:srgbClr val="292929"/>
                </a:solidFill>
                <a:latin typeface="Arial MT"/>
                <a:cs typeface="Arial MT"/>
              </a:rPr>
              <a:t>v1.1</a:t>
            </a:r>
            <a:r>
              <a:rPr sz="1600" spc="55" dirty="0">
                <a:solidFill>
                  <a:srgbClr val="292929"/>
                </a:solidFill>
                <a:latin typeface="Arial MT"/>
                <a:cs typeface="Arial MT"/>
              </a:rPr>
              <a:t> </a:t>
            </a:r>
            <a:r>
              <a:rPr sz="1600" dirty="0">
                <a:solidFill>
                  <a:srgbClr val="292929"/>
                </a:solidFill>
                <a:latin typeface="Arial MT"/>
                <a:cs typeface="Arial MT"/>
              </a:rPr>
              <a:t>B1015;</a:t>
            </a:r>
            <a:endParaRPr sz="1600" dirty="0">
              <a:latin typeface="Arial MT"/>
              <a:cs typeface="Arial MT"/>
            </a:endParaRPr>
          </a:p>
          <a:p>
            <a:pPr marL="698500" lvl="1" indent="-229235">
              <a:lnSpc>
                <a:spcPct val="100000"/>
              </a:lnSpc>
              <a:spcBef>
                <a:spcPts val="1405"/>
              </a:spcBef>
              <a:buChar char="•"/>
              <a:tabLst>
                <a:tab pos="697865" algn="l"/>
                <a:tab pos="699135" algn="l"/>
              </a:tabLst>
            </a:pPr>
            <a:r>
              <a:rPr sz="1600" spc="-80" dirty="0">
                <a:solidFill>
                  <a:srgbClr val="292929"/>
                </a:solidFill>
                <a:latin typeface="Arial MT"/>
                <a:cs typeface="Arial MT"/>
              </a:rPr>
              <a:t>The</a:t>
            </a:r>
            <a:r>
              <a:rPr sz="1600" spc="-220" dirty="0">
                <a:solidFill>
                  <a:srgbClr val="292929"/>
                </a:solidFill>
                <a:latin typeface="Arial MT"/>
                <a:cs typeface="Arial MT"/>
              </a:rPr>
              <a:t> </a:t>
            </a:r>
            <a:r>
              <a:rPr sz="1600" spc="-45" dirty="0">
                <a:solidFill>
                  <a:srgbClr val="292929"/>
                </a:solidFill>
                <a:latin typeface="Arial MT"/>
                <a:cs typeface="Arial MT"/>
              </a:rPr>
              <a:t>number</a:t>
            </a:r>
            <a:r>
              <a:rPr sz="1600" spc="-65" dirty="0">
                <a:solidFill>
                  <a:srgbClr val="292929"/>
                </a:solidFill>
                <a:latin typeface="Arial MT"/>
                <a:cs typeface="Arial MT"/>
              </a:rPr>
              <a:t> </a:t>
            </a:r>
            <a:r>
              <a:rPr sz="1600" spc="-5" dirty="0">
                <a:solidFill>
                  <a:srgbClr val="292929"/>
                </a:solidFill>
                <a:latin typeface="Arial MT"/>
                <a:cs typeface="Arial MT"/>
              </a:rPr>
              <a:t>of</a:t>
            </a:r>
            <a:r>
              <a:rPr sz="1600" dirty="0">
                <a:solidFill>
                  <a:srgbClr val="292929"/>
                </a:solidFill>
                <a:latin typeface="Arial MT"/>
                <a:cs typeface="Arial MT"/>
              </a:rPr>
              <a:t> </a:t>
            </a:r>
            <a:r>
              <a:rPr sz="1600" spc="-25" dirty="0">
                <a:solidFill>
                  <a:srgbClr val="292929"/>
                </a:solidFill>
                <a:latin typeface="Arial MT"/>
                <a:cs typeface="Arial MT"/>
              </a:rPr>
              <a:t>landing</a:t>
            </a:r>
            <a:r>
              <a:rPr sz="1600" spc="-75" dirty="0">
                <a:solidFill>
                  <a:srgbClr val="292929"/>
                </a:solidFill>
                <a:latin typeface="Arial MT"/>
                <a:cs typeface="Arial MT"/>
              </a:rPr>
              <a:t> </a:t>
            </a:r>
            <a:r>
              <a:rPr sz="1600" spc="-45" dirty="0">
                <a:solidFill>
                  <a:srgbClr val="292929"/>
                </a:solidFill>
                <a:latin typeface="Arial MT"/>
                <a:cs typeface="Arial MT"/>
              </a:rPr>
              <a:t>outcomes</a:t>
            </a:r>
            <a:r>
              <a:rPr sz="1600" spc="-95" dirty="0">
                <a:solidFill>
                  <a:srgbClr val="292929"/>
                </a:solidFill>
                <a:latin typeface="Arial MT"/>
                <a:cs typeface="Arial MT"/>
              </a:rPr>
              <a:t> </a:t>
            </a:r>
            <a:r>
              <a:rPr sz="1600" spc="-75" dirty="0">
                <a:solidFill>
                  <a:srgbClr val="292929"/>
                </a:solidFill>
                <a:latin typeface="Arial MT"/>
                <a:cs typeface="Arial MT"/>
              </a:rPr>
              <a:t>became</a:t>
            </a:r>
            <a:r>
              <a:rPr sz="1600" spc="-135" dirty="0">
                <a:solidFill>
                  <a:srgbClr val="292929"/>
                </a:solidFill>
                <a:latin typeface="Arial MT"/>
                <a:cs typeface="Arial MT"/>
              </a:rPr>
              <a:t> </a:t>
            </a:r>
            <a:r>
              <a:rPr sz="1600" spc="-60" dirty="0">
                <a:solidFill>
                  <a:srgbClr val="292929"/>
                </a:solidFill>
                <a:latin typeface="Arial MT"/>
                <a:cs typeface="Arial MT"/>
              </a:rPr>
              <a:t>as</a:t>
            </a:r>
            <a:r>
              <a:rPr sz="1600" spc="-200" dirty="0">
                <a:solidFill>
                  <a:srgbClr val="292929"/>
                </a:solidFill>
                <a:latin typeface="Arial MT"/>
                <a:cs typeface="Arial MT"/>
              </a:rPr>
              <a:t> </a:t>
            </a:r>
            <a:r>
              <a:rPr sz="1600" spc="-5" dirty="0">
                <a:solidFill>
                  <a:srgbClr val="292929"/>
                </a:solidFill>
                <a:latin typeface="Arial MT"/>
                <a:cs typeface="Arial MT"/>
              </a:rPr>
              <a:t>better</a:t>
            </a:r>
            <a:r>
              <a:rPr sz="1600" spc="-10" dirty="0">
                <a:solidFill>
                  <a:srgbClr val="292929"/>
                </a:solidFill>
                <a:latin typeface="Arial MT"/>
                <a:cs typeface="Arial MT"/>
              </a:rPr>
              <a:t> </a:t>
            </a:r>
            <a:r>
              <a:rPr sz="1600" spc="-60" dirty="0">
                <a:solidFill>
                  <a:srgbClr val="292929"/>
                </a:solidFill>
                <a:latin typeface="Arial MT"/>
                <a:cs typeface="Arial MT"/>
              </a:rPr>
              <a:t>as</a:t>
            </a:r>
            <a:r>
              <a:rPr sz="1600" spc="-200" dirty="0">
                <a:solidFill>
                  <a:srgbClr val="292929"/>
                </a:solidFill>
                <a:latin typeface="Arial MT"/>
                <a:cs typeface="Arial MT"/>
              </a:rPr>
              <a:t> </a:t>
            </a:r>
            <a:r>
              <a:rPr sz="1600" spc="-70" dirty="0">
                <a:solidFill>
                  <a:srgbClr val="292929"/>
                </a:solidFill>
                <a:latin typeface="Arial MT"/>
                <a:cs typeface="Arial MT"/>
              </a:rPr>
              <a:t>years</a:t>
            </a:r>
            <a:r>
              <a:rPr sz="1600" spc="-5" dirty="0">
                <a:solidFill>
                  <a:srgbClr val="292929"/>
                </a:solidFill>
                <a:latin typeface="Arial MT"/>
                <a:cs typeface="Arial MT"/>
              </a:rPr>
              <a:t> </a:t>
            </a:r>
            <a:r>
              <a:rPr sz="1600" spc="-65" dirty="0">
                <a:solidFill>
                  <a:srgbClr val="292929"/>
                </a:solidFill>
                <a:latin typeface="Arial MT"/>
                <a:cs typeface="Arial MT"/>
              </a:rPr>
              <a:t>passed.</a:t>
            </a:r>
            <a:endParaRPr sz="1600" dirty="0">
              <a:latin typeface="Arial MT"/>
              <a:cs typeface="Arial M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9683" y="1816354"/>
            <a:ext cx="10016490" cy="1209040"/>
          </a:xfrm>
          <a:prstGeom prst="rect">
            <a:avLst/>
          </a:prstGeom>
        </p:spPr>
        <p:txBody>
          <a:bodyPr vert="horz" wrap="square" lIns="0" tIns="12065" rIns="0" bIns="0" rtlCol="0">
            <a:spAutoFit/>
          </a:bodyPr>
          <a:lstStyle/>
          <a:p>
            <a:pPr marL="241300" marR="508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70" normalizeH="0" baseline="0" noProof="0" dirty="0">
                <a:ln>
                  <a:noFill/>
                </a:ln>
                <a:solidFill>
                  <a:srgbClr val="292929"/>
                </a:solidFill>
                <a:effectLst/>
                <a:uLnTx/>
                <a:uFillTx/>
                <a:latin typeface="Arial MT"/>
                <a:ea typeface="+mn-ea"/>
                <a:cs typeface="Arial MT"/>
              </a:rPr>
              <a:t>Using</a:t>
            </a:r>
            <a:r>
              <a:rPr kumimoji="0" sz="2200" b="0" i="0" u="none" strike="noStrike" kern="1200" cap="none" spc="-40" normalizeH="0" baseline="0" noProof="0" dirty="0">
                <a:ln>
                  <a:noFill/>
                </a:ln>
                <a:solidFill>
                  <a:srgbClr val="292929"/>
                </a:solidFill>
                <a:effectLst/>
                <a:uLnTx/>
                <a:uFillTx/>
                <a:latin typeface="Arial MT"/>
                <a:ea typeface="+mn-ea"/>
                <a:cs typeface="Arial MT"/>
              </a:rPr>
              <a:t> interactive</a:t>
            </a:r>
            <a:r>
              <a:rPr kumimoji="0" sz="2200" b="0" i="0" u="none" strike="noStrike" kern="1200" cap="none" spc="40" normalizeH="0" baseline="0" noProof="0" dirty="0">
                <a:ln>
                  <a:noFill/>
                </a:ln>
                <a:solidFill>
                  <a:srgbClr val="292929"/>
                </a:solidFill>
                <a:effectLst/>
                <a:uLnTx/>
                <a:uFillTx/>
                <a:latin typeface="Arial MT"/>
                <a:ea typeface="+mn-ea"/>
                <a:cs typeface="Arial MT"/>
              </a:rPr>
              <a:t> </a:t>
            </a:r>
            <a:r>
              <a:rPr kumimoji="0" sz="2200" b="0" i="0" u="none" strike="noStrike" kern="1200" cap="none" spc="-60" normalizeH="0" baseline="0" noProof="0" dirty="0">
                <a:ln>
                  <a:noFill/>
                </a:ln>
                <a:solidFill>
                  <a:srgbClr val="292929"/>
                </a:solidFill>
                <a:effectLst/>
                <a:uLnTx/>
                <a:uFillTx/>
                <a:latin typeface="Arial MT"/>
                <a:ea typeface="+mn-ea"/>
                <a:cs typeface="Arial MT"/>
              </a:rPr>
              <a:t>analytics</a:t>
            </a:r>
            <a:r>
              <a:rPr kumimoji="0" sz="2200" b="0" i="0" u="none" strike="noStrike" kern="1200" cap="none" spc="-35" normalizeH="0" baseline="0" noProof="0" dirty="0">
                <a:ln>
                  <a:noFill/>
                </a:ln>
                <a:solidFill>
                  <a:srgbClr val="292929"/>
                </a:solidFill>
                <a:effectLst/>
                <a:uLnTx/>
                <a:uFillTx/>
                <a:latin typeface="Arial MT"/>
                <a:ea typeface="+mn-ea"/>
                <a:cs typeface="Arial MT"/>
              </a:rPr>
              <a:t> </a:t>
            </a:r>
            <a:r>
              <a:rPr kumimoji="0" sz="2200" b="0" i="0" u="none" strike="noStrike" kern="1200" cap="none" spc="-80" normalizeH="0" baseline="0" noProof="0" dirty="0">
                <a:ln>
                  <a:noFill/>
                </a:ln>
                <a:solidFill>
                  <a:srgbClr val="292929"/>
                </a:solidFill>
                <a:effectLst/>
                <a:uLnTx/>
                <a:uFillTx/>
                <a:latin typeface="Arial MT"/>
                <a:ea typeface="+mn-ea"/>
                <a:cs typeface="Arial MT"/>
              </a:rPr>
              <a:t>was</a:t>
            </a:r>
            <a:r>
              <a:rPr kumimoji="0" sz="2200" b="0" i="0" u="none" strike="noStrike" kern="1200" cap="none" spc="-55" normalizeH="0" baseline="0" noProof="0" dirty="0">
                <a:ln>
                  <a:noFill/>
                </a:ln>
                <a:solidFill>
                  <a:srgbClr val="292929"/>
                </a:solidFill>
                <a:effectLst/>
                <a:uLnTx/>
                <a:uFillTx/>
                <a:latin typeface="Arial MT"/>
                <a:ea typeface="+mn-ea"/>
                <a:cs typeface="Arial MT"/>
              </a:rPr>
              <a:t> </a:t>
            </a:r>
            <a:r>
              <a:rPr kumimoji="0" sz="2200" b="0" i="0" u="none" strike="noStrike" kern="1200" cap="none" spc="-45" normalizeH="0" baseline="0" noProof="0" dirty="0">
                <a:ln>
                  <a:noFill/>
                </a:ln>
                <a:solidFill>
                  <a:srgbClr val="292929"/>
                </a:solidFill>
                <a:effectLst/>
                <a:uLnTx/>
                <a:uFillTx/>
                <a:latin typeface="Arial MT"/>
                <a:ea typeface="+mn-ea"/>
                <a:cs typeface="Arial MT"/>
              </a:rPr>
              <a:t>possible</a:t>
            </a:r>
            <a:r>
              <a:rPr kumimoji="0" sz="2200" b="0" i="0" u="none" strike="noStrike" kern="1200" cap="none" spc="40" normalizeH="0" baseline="0" noProof="0" dirty="0">
                <a:ln>
                  <a:noFill/>
                </a:ln>
                <a:solidFill>
                  <a:srgbClr val="292929"/>
                </a:solidFill>
                <a:effectLst/>
                <a:uLnTx/>
                <a:uFillTx/>
                <a:latin typeface="Arial MT"/>
                <a:ea typeface="+mn-ea"/>
                <a:cs typeface="Arial MT"/>
              </a:rPr>
              <a:t> </a:t>
            </a:r>
            <a:r>
              <a:rPr kumimoji="0" sz="2200" b="0" i="0" u="none" strike="noStrike" kern="1200" cap="none" spc="20" normalizeH="0" baseline="0" noProof="0" dirty="0">
                <a:ln>
                  <a:noFill/>
                </a:ln>
                <a:solidFill>
                  <a:srgbClr val="292929"/>
                </a:solidFill>
                <a:effectLst/>
                <a:uLnTx/>
                <a:uFillTx/>
                <a:latin typeface="Arial MT"/>
                <a:ea typeface="+mn-ea"/>
                <a:cs typeface="Arial MT"/>
              </a:rPr>
              <a:t>to</a:t>
            </a:r>
            <a:r>
              <a:rPr kumimoji="0" sz="2200" b="0" i="0" u="none" strike="noStrike" kern="1200" cap="none" spc="80" normalizeH="0" baseline="0" noProof="0" dirty="0">
                <a:ln>
                  <a:noFill/>
                </a:ln>
                <a:solidFill>
                  <a:srgbClr val="292929"/>
                </a:solidFill>
                <a:effectLst/>
                <a:uLnTx/>
                <a:uFillTx/>
                <a:latin typeface="Arial MT"/>
                <a:ea typeface="+mn-ea"/>
                <a:cs typeface="Arial MT"/>
              </a:rPr>
              <a:t> </a:t>
            </a:r>
            <a:r>
              <a:rPr kumimoji="0" sz="2200" b="0" i="0" u="none" strike="noStrike" kern="1200" cap="none" spc="-15" normalizeH="0" baseline="0" noProof="0" dirty="0">
                <a:ln>
                  <a:noFill/>
                </a:ln>
                <a:solidFill>
                  <a:srgbClr val="292929"/>
                </a:solidFill>
                <a:effectLst/>
                <a:uLnTx/>
                <a:uFillTx/>
                <a:latin typeface="Arial MT"/>
                <a:ea typeface="+mn-ea"/>
                <a:cs typeface="Arial MT"/>
              </a:rPr>
              <a:t>identify</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that</a:t>
            </a:r>
            <a:r>
              <a:rPr kumimoji="0" sz="2200" b="0" i="0" u="none" strike="noStrike" kern="1200" cap="none" spc="55" normalizeH="0" baseline="0" noProof="0" dirty="0">
                <a:ln>
                  <a:noFill/>
                </a:ln>
                <a:solidFill>
                  <a:srgbClr val="292929"/>
                </a:solidFill>
                <a:effectLst/>
                <a:uLnTx/>
                <a:uFillTx/>
                <a:latin typeface="Arial MT"/>
                <a:ea typeface="+mn-ea"/>
                <a:cs typeface="Arial MT"/>
              </a:rPr>
              <a:t> </a:t>
            </a:r>
            <a:r>
              <a:rPr kumimoji="0" sz="2200" b="0" i="0" u="none" strike="noStrike" kern="1200" cap="none" spc="-75" normalizeH="0" baseline="0" noProof="0" dirty="0">
                <a:ln>
                  <a:noFill/>
                </a:ln>
                <a:solidFill>
                  <a:srgbClr val="292929"/>
                </a:solidFill>
                <a:effectLst/>
                <a:uLnTx/>
                <a:uFillTx/>
                <a:latin typeface="Arial MT"/>
                <a:ea typeface="+mn-ea"/>
                <a:cs typeface="Arial MT"/>
              </a:rPr>
              <a:t>launch</a:t>
            </a:r>
            <a:r>
              <a:rPr kumimoji="0" sz="2200" b="0" i="0" u="none" strike="noStrike" kern="1200" cap="none" spc="3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sites</a:t>
            </a:r>
            <a:r>
              <a:rPr kumimoji="0" sz="2200" b="0" i="0" u="none" strike="noStrike" kern="1200" cap="none" spc="30" normalizeH="0" baseline="0" noProof="0" dirty="0">
                <a:ln>
                  <a:noFill/>
                </a:ln>
                <a:solidFill>
                  <a:srgbClr val="292929"/>
                </a:solidFill>
                <a:effectLst/>
                <a:uLnTx/>
                <a:uFillTx/>
                <a:latin typeface="Arial MT"/>
                <a:ea typeface="+mn-ea"/>
                <a:cs typeface="Arial MT"/>
              </a:rPr>
              <a:t> </a:t>
            </a:r>
            <a:r>
              <a:rPr kumimoji="0" sz="2200" b="0" i="0" u="none" strike="noStrike" kern="1200" cap="none" spc="-75" normalizeH="0" baseline="0" noProof="0" dirty="0">
                <a:ln>
                  <a:noFill/>
                </a:ln>
                <a:solidFill>
                  <a:srgbClr val="292929"/>
                </a:solidFill>
                <a:effectLst/>
                <a:uLnTx/>
                <a:uFillTx/>
                <a:latin typeface="Arial MT"/>
                <a:ea typeface="+mn-ea"/>
                <a:cs typeface="Arial MT"/>
              </a:rPr>
              <a:t>use</a:t>
            </a:r>
            <a:r>
              <a:rPr kumimoji="0" sz="2200" b="0" i="0" u="none" strike="noStrike" kern="1200" cap="none" spc="-55" normalizeH="0" baseline="0" noProof="0" dirty="0">
                <a:ln>
                  <a:noFill/>
                </a:ln>
                <a:solidFill>
                  <a:srgbClr val="292929"/>
                </a:solidFill>
                <a:effectLst/>
                <a:uLnTx/>
                <a:uFillTx/>
                <a:latin typeface="Arial MT"/>
                <a:ea typeface="+mn-ea"/>
                <a:cs typeface="Arial MT"/>
              </a:rPr>
              <a:t> </a:t>
            </a:r>
            <a:r>
              <a:rPr kumimoji="0" sz="2200" b="0" i="0" u="none" strike="noStrike" kern="1200" cap="none" spc="20" normalizeH="0" baseline="0" noProof="0" dirty="0">
                <a:ln>
                  <a:noFill/>
                </a:ln>
                <a:solidFill>
                  <a:srgbClr val="292929"/>
                </a:solidFill>
                <a:effectLst/>
                <a:uLnTx/>
                <a:uFillTx/>
                <a:latin typeface="Arial MT"/>
                <a:ea typeface="+mn-ea"/>
                <a:cs typeface="Arial MT"/>
              </a:rPr>
              <a:t>to</a:t>
            </a:r>
            <a:r>
              <a:rPr kumimoji="0" sz="2200" b="0" i="0" u="none" strike="noStrike" kern="1200" cap="none" spc="80" normalizeH="0" baseline="0" noProof="0" dirty="0">
                <a:ln>
                  <a:noFill/>
                </a:ln>
                <a:solidFill>
                  <a:srgbClr val="292929"/>
                </a:solidFill>
                <a:effectLst/>
                <a:uLnTx/>
                <a:uFillTx/>
                <a:latin typeface="Arial MT"/>
                <a:ea typeface="+mn-ea"/>
                <a:cs typeface="Arial MT"/>
              </a:rPr>
              <a:t> </a:t>
            </a:r>
            <a:r>
              <a:rPr kumimoji="0" sz="2200" b="0" i="0" u="none" strike="noStrike" kern="1200" cap="none" spc="-35" normalizeH="0" baseline="0" noProof="0" dirty="0">
                <a:ln>
                  <a:noFill/>
                </a:ln>
                <a:solidFill>
                  <a:srgbClr val="292929"/>
                </a:solidFill>
                <a:effectLst/>
                <a:uLnTx/>
                <a:uFillTx/>
                <a:latin typeface="Arial MT"/>
                <a:ea typeface="+mn-ea"/>
                <a:cs typeface="Arial MT"/>
              </a:rPr>
              <a:t>be</a:t>
            </a:r>
            <a:r>
              <a:rPr kumimoji="0" sz="2200" b="0" i="0" u="none" strike="noStrike" kern="1200" cap="none" spc="25" normalizeH="0" baseline="0" noProof="0" dirty="0">
                <a:ln>
                  <a:noFill/>
                </a:ln>
                <a:solidFill>
                  <a:srgbClr val="292929"/>
                </a:solidFill>
                <a:effectLst/>
                <a:uLnTx/>
                <a:uFillTx/>
                <a:latin typeface="Arial MT"/>
                <a:ea typeface="+mn-ea"/>
                <a:cs typeface="Arial MT"/>
              </a:rPr>
              <a:t> </a:t>
            </a:r>
            <a:r>
              <a:rPr kumimoji="0" sz="2200" b="0" i="0" u="none" strike="noStrike" kern="1200" cap="none" spc="-25" normalizeH="0" baseline="0" noProof="0" dirty="0">
                <a:ln>
                  <a:noFill/>
                </a:ln>
                <a:solidFill>
                  <a:srgbClr val="292929"/>
                </a:solidFill>
                <a:effectLst/>
                <a:uLnTx/>
                <a:uFillTx/>
                <a:latin typeface="Arial MT"/>
                <a:ea typeface="+mn-ea"/>
                <a:cs typeface="Arial MT"/>
              </a:rPr>
              <a:t>in </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safety</a:t>
            </a:r>
            <a:r>
              <a:rPr kumimoji="0" sz="2200" b="0" i="0" u="none" strike="noStrike" kern="1200" cap="none" spc="-140" normalizeH="0" baseline="0" noProof="0" dirty="0">
                <a:ln>
                  <a:noFill/>
                </a:ln>
                <a:solidFill>
                  <a:srgbClr val="292929"/>
                </a:solidFill>
                <a:effectLst/>
                <a:uLnTx/>
                <a:uFillTx/>
                <a:latin typeface="Arial MT"/>
                <a:ea typeface="+mn-ea"/>
                <a:cs typeface="Arial MT"/>
              </a:rPr>
              <a:t> </a:t>
            </a:r>
            <a:r>
              <a:rPr kumimoji="0" sz="2200" b="0" i="0" u="none" strike="noStrike" kern="1200" cap="none" spc="-75" normalizeH="0" baseline="0" noProof="0" dirty="0">
                <a:ln>
                  <a:noFill/>
                </a:ln>
                <a:solidFill>
                  <a:srgbClr val="292929"/>
                </a:solidFill>
                <a:effectLst/>
                <a:uLnTx/>
                <a:uFillTx/>
                <a:latin typeface="Arial MT"/>
                <a:ea typeface="+mn-ea"/>
                <a:cs typeface="Arial MT"/>
              </a:rPr>
              <a:t>places,</a:t>
            </a:r>
            <a:r>
              <a:rPr kumimoji="0" sz="2200" b="0" i="0" u="none" strike="noStrike" kern="1200" cap="none" spc="-210" normalizeH="0" baseline="0" noProof="0" dirty="0">
                <a:ln>
                  <a:noFill/>
                </a:ln>
                <a:solidFill>
                  <a:srgbClr val="292929"/>
                </a:solidFill>
                <a:effectLst/>
                <a:uLnTx/>
                <a:uFillTx/>
                <a:latin typeface="Arial MT"/>
                <a:ea typeface="+mn-ea"/>
                <a:cs typeface="Arial MT"/>
              </a:rPr>
              <a:t> </a:t>
            </a:r>
            <a:r>
              <a:rPr kumimoji="0" sz="2200" b="0" i="0" u="none" strike="noStrike" kern="1200" cap="none" spc="-70" normalizeH="0" baseline="0" noProof="0" dirty="0">
                <a:ln>
                  <a:noFill/>
                </a:ln>
                <a:solidFill>
                  <a:srgbClr val="292929"/>
                </a:solidFill>
                <a:effectLst/>
                <a:uLnTx/>
                <a:uFillTx/>
                <a:latin typeface="Arial MT"/>
                <a:ea typeface="+mn-ea"/>
                <a:cs typeface="Arial MT"/>
              </a:rPr>
              <a:t>near</a:t>
            </a:r>
            <a:r>
              <a:rPr kumimoji="0" sz="2200" b="0" i="0" u="none" strike="noStrike" kern="1200" cap="none" spc="-135" normalizeH="0" baseline="0" noProof="0" dirty="0">
                <a:ln>
                  <a:noFill/>
                </a:ln>
                <a:solidFill>
                  <a:srgbClr val="292929"/>
                </a:solidFill>
                <a:effectLst/>
                <a:uLnTx/>
                <a:uFillTx/>
                <a:latin typeface="Arial MT"/>
                <a:ea typeface="+mn-ea"/>
                <a:cs typeface="Arial MT"/>
              </a:rPr>
              <a:t> </a:t>
            </a:r>
            <a:r>
              <a:rPr kumimoji="0" sz="2200" b="0" i="0" u="none" strike="noStrike" kern="1200" cap="none" spc="-100" normalizeH="0" baseline="0" noProof="0" dirty="0">
                <a:ln>
                  <a:noFill/>
                </a:ln>
                <a:solidFill>
                  <a:srgbClr val="292929"/>
                </a:solidFill>
                <a:effectLst/>
                <a:uLnTx/>
                <a:uFillTx/>
                <a:latin typeface="Arial MT"/>
                <a:ea typeface="+mn-ea"/>
                <a:cs typeface="Arial MT"/>
              </a:rPr>
              <a:t>sea,</a:t>
            </a:r>
            <a:r>
              <a:rPr kumimoji="0" sz="2200" b="0" i="0" u="none" strike="noStrike" kern="1200" cap="none" spc="-245"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for</a:t>
            </a:r>
            <a:r>
              <a:rPr kumimoji="0" sz="2200" b="0" i="0" u="none" strike="noStrike" kern="1200" cap="none" spc="45" normalizeH="0" baseline="0" noProof="0" dirty="0">
                <a:ln>
                  <a:noFill/>
                </a:ln>
                <a:solidFill>
                  <a:srgbClr val="292929"/>
                </a:solidFill>
                <a:effectLst/>
                <a:uLnTx/>
                <a:uFillTx/>
                <a:latin typeface="Arial MT"/>
                <a:ea typeface="+mn-ea"/>
                <a:cs typeface="Arial MT"/>
              </a:rPr>
              <a:t> </a:t>
            </a:r>
            <a:r>
              <a:rPr kumimoji="0" sz="2200" b="0" i="0" u="none" strike="noStrike" kern="1200" cap="none" spc="-80" normalizeH="0" baseline="0" noProof="0" dirty="0">
                <a:ln>
                  <a:noFill/>
                </a:ln>
                <a:solidFill>
                  <a:srgbClr val="292929"/>
                </a:solidFill>
                <a:effectLst/>
                <a:uLnTx/>
                <a:uFillTx/>
                <a:latin typeface="Arial MT"/>
                <a:ea typeface="+mn-ea"/>
                <a:cs typeface="Arial MT"/>
              </a:rPr>
              <a:t>example</a:t>
            </a:r>
            <a:r>
              <a:rPr kumimoji="0" sz="2200" b="0" i="0" u="none" strike="noStrike" kern="1200" cap="none" spc="-185"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and</a:t>
            </a:r>
            <a:r>
              <a:rPr kumimoji="0" sz="2200" b="0" i="0" u="none" strike="noStrike" kern="1200" cap="none" spc="-120" normalizeH="0" baseline="0" noProof="0" dirty="0">
                <a:ln>
                  <a:noFill/>
                </a:ln>
                <a:solidFill>
                  <a:srgbClr val="292929"/>
                </a:solidFill>
                <a:effectLst/>
                <a:uLnTx/>
                <a:uFillTx/>
                <a:latin typeface="Arial MT"/>
                <a:ea typeface="+mn-ea"/>
                <a:cs typeface="Arial MT"/>
              </a:rPr>
              <a:t> </a:t>
            </a:r>
            <a:r>
              <a:rPr kumimoji="0" sz="2200" b="0" i="0" u="none" strike="noStrike" kern="1200" cap="none" spc="-90" normalizeH="0" baseline="0" noProof="0" dirty="0">
                <a:ln>
                  <a:noFill/>
                </a:ln>
                <a:solidFill>
                  <a:srgbClr val="292929"/>
                </a:solidFill>
                <a:effectLst/>
                <a:uLnTx/>
                <a:uFillTx/>
                <a:latin typeface="Arial MT"/>
                <a:ea typeface="+mn-ea"/>
                <a:cs typeface="Arial MT"/>
              </a:rPr>
              <a:t>have</a:t>
            </a:r>
            <a:r>
              <a:rPr kumimoji="0" sz="2200" b="0" i="0" u="none" strike="noStrike" kern="1200" cap="none" spc="-18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a</a:t>
            </a:r>
            <a:r>
              <a:rPr kumimoji="0" sz="2200" b="0" i="0" u="none" strike="noStrike" kern="1200" cap="none" spc="-28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good</a:t>
            </a:r>
            <a:r>
              <a:rPr kumimoji="0" sz="2200" b="0" i="0" u="none" strike="noStrike" kern="1200" cap="none" spc="45" normalizeH="0" baseline="0" noProof="0" dirty="0">
                <a:ln>
                  <a:noFill/>
                </a:ln>
                <a:solidFill>
                  <a:srgbClr val="292929"/>
                </a:solidFill>
                <a:effectLst/>
                <a:uLnTx/>
                <a:uFillTx/>
                <a:latin typeface="Arial MT"/>
                <a:ea typeface="+mn-ea"/>
                <a:cs typeface="Arial MT"/>
              </a:rPr>
              <a:t> </a:t>
            </a:r>
            <a:r>
              <a:rPr kumimoji="0" sz="2200" b="0" i="0" u="none" strike="noStrike" kern="1200" cap="none" spc="-15" normalizeH="0" baseline="0" noProof="0" dirty="0">
                <a:ln>
                  <a:noFill/>
                </a:ln>
                <a:solidFill>
                  <a:srgbClr val="292929"/>
                </a:solidFill>
                <a:effectLst/>
                <a:uLnTx/>
                <a:uFillTx/>
                <a:latin typeface="Arial MT"/>
                <a:ea typeface="+mn-ea"/>
                <a:cs typeface="Arial MT"/>
              </a:rPr>
              <a:t>logistic</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infrastructure</a:t>
            </a:r>
            <a:r>
              <a:rPr kumimoji="0" sz="2200" b="0" i="0" u="none" strike="noStrike" kern="1200" cap="none" spc="390"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around.</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405"/>
              </a:spcBef>
              <a:spcAft>
                <a:spcPts val="0"/>
              </a:spcAft>
              <a:buClrTx/>
              <a:buSzTx/>
              <a:buFontTx/>
              <a:buChar char="•"/>
              <a:tabLst>
                <a:tab pos="240665" algn="l"/>
                <a:tab pos="241300" algn="l"/>
              </a:tabLst>
              <a:defRPr/>
            </a:pPr>
            <a:r>
              <a:rPr kumimoji="0" sz="2200" b="0" i="0" u="none" strike="noStrike" kern="1200" cap="none" spc="-60" normalizeH="0" baseline="0" noProof="0" dirty="0">
                <a:ln>
                  <a:noFill/>
                </a:ln>
                <a:solidFill>
                  <a:srgbClr val="292929"/>
                </a:solidFill>
                <a:effectLst/>
                <a:uLnTx/>
                <a:uFillTx/>
                <a:latin typeface="Arial MT"/>
                <a:ea typeface="+mn-ea"/>
                <a:cs typeface="Arial MT"/>
              </a:rPr>
              <a:t>M</a:t>
            </a:r>
            <a:r>
              <a:rPr kumimoji="0" sz="2200" b="0" i="0" u="none" strike="noStrike" kern="1200" cap="none" spc="-50" normalizeH="0" baseline="0" noProof="0" dirty="0">
                <a:ln>
                  <a:noFill/>
                </a:ln>
                <a:solidFill>
                  <a:srgbClr val="292929"/>
                </a:solidFill>
                <a:effectLst/>
                <a:uLnTx/>
                <a:uFillTx/>
                <a:latin typeface="Arial MT"/>
                <a:ea typeface="+mn-ea"/>
                <a:cs typeface="Arial MT"/>
              </a:rPr>
              <a:t>os</a:t>
            </a:r>
            <a:r>
              <a:rPr kumimoji="0" sz="2200" b="0" i="0" u="none" strike="noStrike" kern="1200" cap="none" spc="-5" normalizeH="0" baseline="0" noProof="0" dirty="0">
                <a:ln>
                  <a:noFill/>
                </a:ln>
                <a:solidFill>
                  <a:srgbClr val="292929"/>
                </a:solidFill>
                <a:effectLst/>
                <a:uLnTx/>
                <a:uFillTx/>
                <a:latin typeface="Arial MT"/>
                <a:ea typeface="+mn-ea"/>
                <a:cs typeface="Arial MT"/>
              </a:rPr>
              <a:t>t</a:t>
            </a:r>
            <a:r>
              <a:rPr kumimoji="0" sz="2200" b="0" i="0" u="none" strike="noStrike" kern="1200" cap="none" spc="-70" normalizeH="0" baseline="0" noProof="0" dirty="0">
                <a:ln>
                  <a:noFill/>
                </a:ln>
                <a:solidFill>
                  <a:srgbClr val="292929"/>
                </a:solidFill>
                <a:effectLst/>
                <a:uLnTx/>
                <a:uFillTx/>
                <a:latin typeface="Arial MT"/>
                <a:ea typeface="+mn-ea"/>
                <a:cs typeface="Arial MT"/>
              </a:rPr>
              <a:t> </a:t>
            </a:r>
            <a:r>
              <a:rPr kumimoji="0" sz="2200" b="0" i="0" u="none" strike="noStrike" kern="1200" cap="none" spc="-100" normalizeH="0" baseline="0" noProof="0" dirty="0">
                <a:ln>
                  <a:noFill/>
                </a:ln>
                <a:solidFill>
                  <a:srgbClr val="292929"/>
                </a:solidFill>
                <a:effectLst/>
                <a:uLnTx/>
                <a:uFillTx/>
                <a:latin typeface="Arial MT"/>
                <a:ea typeface="+mn-ea"/>
                <a:cs typeface="Arial MT"/>
              </a:rPr>
              <a:t>laun</a:t>
            </a:r>
            <a:r>
              <a:rPr kumimoji="0" sz="2200" b="0" i="0" u="none" strike="noStrike" kern="1200" cap="none" spc="-95" normalizeH="0" baseline="0" noProof="0" dirty="0">
                <a:ln>
                  <a:noFill/>
                </a:ln>
                <a:solidFill>
                  <a:srgbClr val="292929"/>
                </a:solidFill>
                <a:effectLst/>
                <a:uLnTx/>
                <a:uFillTx/>
                <a:latin typeface="Arial MT"/>
                <a:ea typeface="+mn-ea"/>
                <a:cs typeface="Arial MT"/>
              </a:rPr>
              <a:t>c</a:t>
            </a:r>
            <a:r>
              <a:rPr kumimoji="0" sz="2200" b="0" i="0" u="none" strike="noStrike" kern="1200" cap="none" spc="-100" normalizeH="0" baseline="0" noProof="0" dirty="0">
                <a:ln>
                  <a:noFill/>
                </a:ln>
                <a:solidFill>
                  <a:srgbClr val="292929"/>
                </a:solidFill>
                <a:effectLst/>
                <a:uLnTx/>
                <a:uFillTx/>
                <a:latin typeface="Arial MT"/>
                <a:ea typeface="+mn-ea"/>
                <a:cs typeface="Arial MT"/>
              </a:rPr>
              <a:t>he</a:t>
            </a:r>
            <a:r>
              <a:rPr kumimoji="0" sz="2200" b="0" i="0" u="none" strike="noStrike" kern="1200" cap="none" spc="-5" normalizeH="0" baseline="0" noProof="0" dirty="0">
                <a:ln>
                  <a:noFill/>
                </a:ln>
                <a:solidFill>
                  <a:srgbClr val="292929"/>
                </a:solidFill>
                <a:effectLst/>
                <a:uLnTx/>
                <a:uFillTx/>
                <a:latin typeface="Arial MT"/>
                <a:ea typeface="+mn-ea"/>
                <a:cs typeface="Arial MT"/>
              </a:rPr>
              <a:t>s</a:t>
            </a:r>
            <a:r>
              <a:rPr kumimoji="0" sz="2200" b="0" i="0" u="none" strike="noStrike" kern="1200" cap="none" spc="-190" normalizeH="0" baseline="0" noProof="0" dirty="0">
                <a:ln>
                  <a:noFill/>
                </a:ln>
                <a:solidFill>
                  <a:srgbClr val="292929"/>
                </a:solidFill>
                <a:effectLst/>
                <a:uLnTx/>
                <a:uFillTx/>
                <a:latin typeface="Arial MT"/>
                <a:ea typeface="+mn-ea"/>
                <a:cs typeface="Arial MT"/>
              </a:rPr>
              <a:t> </a:t>
            </a:r>
            <a:r>
              <a:rPr kumimoji="0" sz="2200" b="0" i="0" u="none" strike="noStrike" kern="1200" cap="none" spc="-75" normalizeH="0" baseline="0" noProof="0" dirty="0">
                <a:ln>
                  <a:noFill/>
                </a:ln>
                <a:solidFill>
                  <a:srgbClr val="292929"/>
                </a:solidFill>
                <a:effectLst/>
                <a:uLnTx/>
                <a:uFillTx/>
                <a:latin typeface="Arial MT"/>
                <a:ea typeface="+mn-ea"/>
                <a:cs typeface="Arial MT"/>
              </a:rPr>
              <a:t>happen</a:t>
            </a:r>
            <a:r>
              <a:rPr kumimoji="0" sz="2200" b="0" i="0" u="none" strike="noStrike" kern="1200" cap="none" spc="-5" normalizeH="0" baseline="0" noProof="0" dirty="0">
                <a:ln>
                  <a:noFill/>
                </a:ln>
                <a:solidFill>
                  <a:srgbClr val="292929"/>
                </a:solidFill>
                <a:effectLst/>
                <a:uLnTx/>
                <a:uFillTx/>
                <a:latin typeface="Arial MT"/>
                <a:ea typeface="+mn-ea"/>
                <a:cs typeface="Arial MT"/>
              </a:rPr>
              <a:t>s</a:t>
            </a:r>
            <a:r>
              <a:rPr kumimoji="0" sz="2200" b="0" i="0" u="none" strike="noStrike" kern="1200" cap="none" spc="-155" normalizeH="0" baseline="0" noProof="0" dirty="0">
                <a:ln>
                  <a:noFill/>
                </a:ln>
                <a:solidFill>
                  <a:srgbClr val="292929"/>
                </a:solidFill>
                <a:effectLst/>
                <a:uLnTx/>
                <a:uFillTx/>
                <a:latin typeface="Arial MT"/>
                <a:ea typeface="+mn-ea"/>
                <a:cs typeface="Arial MT"/>
              </a:rPr>
              <a:t> </a:t>
            </a:r>
            <a:r>
              <a:rPr kumimoji="0" sz="2200" b="0" i="0" u="none" strike="noStrike" kern="1200" cap="none" spc="-25" normalizeH="0" baseline="0" noProof="0" dirty="0">
                <a:ln>
                  <a:noFill/>
                </a:ln>
                <a:solidFill>
                  <a:srgbClr val="292929"/>
                </a:solidFill>
                <a:effectLst/>
                <a:uLnTx/>
                <a:uFillTx/>
                <a:latin typeface="Arial MT"/>
                <a:ea typeface="+mn-ea"/>
                <a:cs typeface="Arial MT"/>
              </a:rPr>
              <a:t>a</a:t>
            </a:r>
            <a:r>
              <a:rPr kumimoji="0" sz="2200" b="0" i="0" u="none" strike="noStrike" kern="1200" cap="none" spc="-5" normalizeH="0" baseline="0" noProof="0" dirty="0">
                <a:ln>
                  <a:noFill/>
                </a:ln>
                <a:solidFill>
                  <a:srgbClr val="292929"/>
                </a:solidFill>
                <a:effectLst/>
                <a:uLnTx/>
                <a:uFillTx/>
                <a:latin typeface="Arial MT"/>
                <a:ea typeface="+mn-ea"/>
                <a:cs typeface="Arial MT"/>
              </a:rPr>
              <a:t>t</a:t>
            </a:r>
            <a:r>
              <a:rPr kumimoji="0" sz="2200" b="0" i="0" u="none" strike="noStrike" kern="1200" cap="none" spc="-75" normalizeH="0" baseline="0" noProof="0" dirty="0">
                <a:ln>
                  <a:noFill/>
                </a:ln>
                <a:solidFill>
                  <a:srgbClr val="292929"/>
                </a:solidFill>
                <a:effectLst/>
                <a:uLnTx/>
                <a:uFillTx/>
                <a:latin typeface="Arial MT"/>
                <a:ea typeface="+mn-ea"/>
                <a:cs typeface="Arial MT"/>
              </a:rPr>
              <a:t> </a:t>
            </a:r>
            <a:r>
              <a:rPr kumimoji="0" sz="2200" b="0" i="0" u="none" strike="noStrike" kern="1200" cap="none" spc="-90" normalizeH="0" baseline="0" noProof="0" dirty="0">
                <a:ln>
                  <a:noFill/>
                </a:ln>
                <a:solidFill>
                  <a:srgbClr val="292929"/>
                </a:solidFill>
                <a:effectLst/>
                <a:uLnTx/>
                <a:uFillTx/>
                <a:latin typeface="Arial MT"/>
                <a:ea typeface="+mn-ea"/>
                <a:cs typeface="Arial MT"/>
              </a:rPr>
              <a:t>ea</a:t>
            </a:r>
            <a:r>
              <a:rPr kumimoji="0" sz="2200" b="0" i="0" u="none" strike="noStrike" kern="1200" cap="none" spc="-85" normalizeH="0" baseline="0" noProof="0" dirty="0">
                <a:ln>
                  <a:noFill/>
                </a:ln>
                <a:solidFill>
                  <a:srgbClr val="292929"/>
                </a:solidFill>
                <a:effectLst/>
                <a:uLnTx/>
                <a:uFillTx/>
                <a:latin typeface="Arial MT"/>
                <a:ea typeface="+mn-ea"/>
                <a:cs typeface="Arial MT"/>
              </a:rPr>
              <a:t>s</a:t>
            </a:r>
            <a:r>
              <a:rPr kumimoji="0" sz="2200" b="0" i="0" u="none" strike="noStrike" kern="1200" cap="none" spc="-5" normalizeH="0" baseline="0" noProof="0" dirty="0">
                <a:ln>
                  <a:noFill/>
                </a:ln>
                <a:solidFill>
                  <a:srgbClr val="292929"/>
                </a:solidFill>
                <a:effectLst/>
                <a:uLnTx/>
                <a:uFillTx/>
                <a:latin typeface="Arial MT"/>
                <a:ea typeface="+mn-ea"/>
                <a:cs typeface="Arial MT"/>
              </a:rPr>
              <a:t>t</a:t>
            </a:r>
            <a:r>
              <a:rPr kumimoji="0" sz="2200" b="0" i="0" u="none" strike="noStrike" kern="1200" cap="none" spc="11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cos</a:t>
            </a:r>
            <a:r>
              <a:rPr kumimoji="0" sz="2200" b="0" i="0" u="none" strike="noStrike" kern="1200" cap="none" spc="-5" normalizeH="0" baseline="0" noProof="0" dirty="0">
                <a:ln>
                  <a:noFill/>
                </a:ln>
                <a:solidFill>
                  <a:srgbClr val="292929"/>
                </a:solidFill>
                <a:effectLst/>
                <a:uLnTx/>
                <a:uFillTx/>
                <a:latin typeface="Arial MT"/>
                <a:ea typeface="+mn-ea"/>
                <a:cs typeface="Arial MT"/>
              </a:rPr>
              <a:t>t</a:t>
            </a:r>
            <a:r>
              <a:rPr kumimoji="0" sz="2200" b="0" i="0" u="none" strike="noStrike" kern="1200" cap="none" spc="-120" normalizeH="0" baseline="0" noProof="0" dirty="0">
                <a:ln>
                  <a:noFill/>
                </a:ln>
                <a:solidFill>
                  <a:srgbClr val="292929"/>
                </a:solidFill>
                <a:effectLst/>
                <a:uLnTx/>
                <a:uFillTx/>
                <a:latin typeface="Arial MT"/>
                <a:ea typeface="+mn-ea"/>
                <a:cs typeface="Arial MT"/>
              </a:rPr>
              <a:t> </a:t>
            </a:r>
            <a:r>
              <a:rPr kumimoji="0" sz="2200" b="0" i="0" u="none" strike="noStrike" kern="1200" cap="none" spc="-85" normalizeH="0" baseline="0" noProof="0" dirty="0">
                <a:ln>
                  <a:noFill/>
                </a:ln>
                <a:solidFill>
                  <a:srgbClr val="292929"/>
                </a:solidFill>
                <a:effectLst/>
                <a:uLnTx/>
                <a:uFillTx/>
                <a:latin typeface="Arial MT"/>
                <a:ea typeface="+mn-ea"/>
                <a:cs typeface="Arial MT"/>
              </a:rPr>
              <a:t>l</a:t>
            </a:r>
            <a:r>
              <a:rPr kumimoji="0" sz="2200" b="0" i="0" u="none" strike="noStrike" kern="1200" cap="none" spc="-90" normalizeH="0" baseline="0" noProof="0" dirty="0">
                <a:ln>
                  <a:noFill/>
                </a:ln>
                <a:solidFill>
                  <a:srgbClr val="292929"/>
                </a:solidFill>
                <a:effectLst/>
                <a:uLnTx/>
                <a:uFillTx/>
                <a:latin typeface="Arial MT"/>
                <a:ea typeface="+mn-ea"/>
                <a:cs typeface="Arial MT"/>
              </a:rPr>
              <a:t>aun</a:t>
            </a:r>
            <a:r>
              <a:rPr kumimoji="0" sz="2200" b="0" i="0" u="none" strike="noStrike" kern="1200" cap="none" spc="-85" normalizeH="0" baseline="0" noProof="0" dirty="0">
                <a:ln>
                  <a:noFill/>
                </a:ln>
                <a:solidFill>
                  <a:srgbClr val="292929"/>
                </a:solidFill>
                <a:effectLst/>
                <a:uLnTx/>
                <a:uFillTx/>
                <a:latin typeface="Arial MT"/>
                <a:ea typeface="+mn-ea"/>
                <a:cs typeface="Arial MT"/>
              </a:rPr>
              <a:t>c</a:t>
            </a:r>
            <a:r>
              <a:rPr kumimoji="0" sz="2200" b="0" i="0" u="none" strike="noStrike" kern="1200" cap="none" spc="-5" normalizeH="0" baseline="0" noProof="0" dirty="0">
                <a:ln>
                  <a:noFill/>
                </a:ln>
                <a:solidFill>
                  <a:srgbClr val="292929"/>
                </a:solidFill>
                <a:effectLst/>
                <a:uLnTx/>
                <a:uFillTx/>
                <a:latin typeface="Arial MT"/>
                <a:ea typeface="+mn-ea"/>
                <a:cs typeface="Arial MT"/>
              </a:rPr>
              <a:t>h</a:t>
            </a:r>
            <a:r>
              <a:rPr kumimoji="0" sz="2200" b="0" i="0" u="none" strike="noStrike" kern="1200" cap="none" spc="-140" normalizeH="0" baseline="0" noProof="0" dirty="0">
                <a:ln>
                  <a:noFill/>
                </a:ln>
                <a:solidFill>
                  <a:srgbClr val="292929"/>
                </a:solidFill>
                <a:effectLst/>
                <a:uLnTx/>
                <a:uFillTx/>
                <a:latin typeface="Arial MT"/>
                <a:ea typeface="+mn-ea"/>
                <a:cs typeface="Arial MT"/>
              </a:rPr>
              <a:t> </a:t>
            </a:r>
            <a:r>
              <a:rPr kumimoji="0" sz="2200" b="0" i="0" u="none" strike="noStrike" kern="1200" cap="none" spc="-60" normalizeH="0" baseline="0" noProof="0" dirty="0">
                <a:ln>
                  <a:noFill/>
                </a:ln>
                <a:solidFill>
                  <a:srgbClr val="292929"/>
                </a:solidFill>
                <a:effectLst/>
                <a:uLnTx/>
                <a:uFillTx/>
                <a:latin typeface="Arial MT"/>
                <a:ea typeface="+mn-ea"/>
                <a:cs typeface="Arial MT"/>
              </a:rPr>
              <a:t>si</a:t>
            </a:r>
            <a:r>
              <a:rPr kumimoji="0" sz="2200" b="0" i="0" u="none" strike="noStrike" kern="1200" cap="none" spc="-65" normalizeH="0" baseline="0" noProof="0" dirty="0">
                <a:ln>
                  <a:noFill/>
                </a:ln>
                <a:solidFill>
                  <a:srgbClr val="292929"/>
                </a:solidFill>
                <a:effectLst/>
                <a:uLnTx/>
                <a:uFillTx/>
                <a:latin typeface="Arial MT"/>
                <a:ea typeface="+mn-ea"/>
                <a:cs typeface="Arial MT"/>
              </a:rPr>
              <a:t>te</a:t>
            </a:r>
            <a:r>
              <a:rPr kumimoji="0" sz="2200" b="0" i="0" u="none" strike="noStrike" kern="1200" cap="none" spc="-60" normalizeH="0" baseline="0" noProof="0" dirty="0">
                <a:ln>
                  <a:noFill/>
                </a:ln>
                <a:solidFill>
                  <a:srgbClr val="292929"/>
                </a:solidFill>
                <a:effectLst/>
                <a:uLnTx/>
                <a:uFillTx/>
                <a:latin typeface="Arial MT"/>
                <a:ea typeface="+mn-ea"/>
                <a:cs typeface="Arial MT"/>
              </a:rPr>
              <a:t>s</a:t>
            </a:r>
            <a:r>
              <a:rPr kumimoji="0" sz="2200" b="0" i="0" u="none" strike="noStrike" kern="1200" cap="none" spc="-5" normalizeH="0" baseline="0" noProof="0" dirty="0">
                <a:ln>
                  <a:noFill/>
                </a:ln>
                <a:solidFill>
                  <a:srgbClr val="292929"/>
                </a:solidFill>
                <a:effectLst/>
                <a:uLnTx/>
                <a:uFillTx/>
                <a:latin typeface="Arial MT"/>
                <a:ea typeface="+mn-ea"/>
                <a:cs typeface="Arial MT"/>
              </a:rPr>
              <a:t>.</a:t>
            </a:r>
            <a:endParaRPr kumimoji="0" sz="22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349"/>
            <a:ext cx="1470660" cy="589280"/>
          </a:xfrm>
          <a:prstGeom prst="rect">
            <a:avLst/>
          </a:prstGeom>
        </p:spPr>
        <p:txBody>
          <a:bodyPr vert="horz" wrap="square" lIns="0" tIns="12065" rIns="0" bIns="0" rtlCol="0">
            <a:spAutoFit/>
          </a:bodyPr>
          <a:lstStyle/>
          <a:p>
            <a:pPr marL="12700">
              <a:lnSpc>
                <a:spcPct val="100000"/>
              </a:lnSpc>
              <a:spcBef>
                <a:spcPts val="95"/>
              </a:spcBef>
            </a:pPr>
            <a:r>
              <a:rPr spc="-170" dirty="0"/>
              <a:t>R</a:t>
            </a:r>
            <a:r>
              <a:rPr spc="-165" dirty="0"/>
              <a:t>esu</a:t>
            </a:r>
            <a:r>
              <a:rPr spc="-170" dirty="0"/>
              <a:t>l</a:t>
            </a:r>
            <a:r>
              <a:rPr spc="-155" dirty="0"/>
              <a:t>t</a:t>
            </a:r>
            <a:r>
              <a:rPr spc="-5" dirty="0"/>
              <a:t>s</a:t>
            </a:r>
          </a:p>
        </p:txBody>
      </p:sp>
      <p:pic>
        <p:nvPicPr>
          <p:cNvPr id="4" name="object 4"/>
          <p:cNvPicPr/>
          <p:nvPr/>
        </p:nvPicPr>
        <p:blipFill>
          <a:blip r:embed="rId2" cstate="print"/>
          <a:stretch>
            <a:fillRect/>
          </a:stretch>
        </p:blipFill>
        <p:spPr>
          <a:xfrm>
            <a:off x="986027" y="3517391"/>
            <a:ext cx="4038600" cy="2436875"/>
          </a:xfrm>
          <a:prstGeom prst="rect">
            <a:avLst/>
          </a:prstGeom>
        </p:spPr>
      </p:pic>
      <p:pic>
        <p:nvPicPr>
          <p:cNvPr id="5" name="object 5"/>
          <p:cNvPicPr/>
          <p:nvPr/>
        </p:nvPicPr>
        <p:blipFill>
          <a:blip r:embed="rId3" cstate="print"/>
          <a:stretch>
            <a:fillRect/>
          </a:stretch>
        </p:blipFill>
        <p:spPr>
          <a:xfrm>
            <a:off x="6972300" y="3497579"/>
            <a:ext cx="4038600" cy="2456688"/>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rPr>
              <a:pPr marL="38100" marR="0" lvl="0" indent="0" algn="l" defTabSz="914400" rtl="0" eaLnBrk="1" fontAlgn="auto" latinLnBrk="0" hangingPunct="1">
                <a:lnSpc>
                  <a:spcPts val="1864"/>
                </a:lnSpc>
                <a:spcBef>
                  <a:spcPts val="0"/>
                </a:spcBef>
                <a:spcAft>
                  <a:spcPts val="0"/>
                </a:spcAft>
                <a:buClrTx/>
                <a:buSzTx/>
                <a:buFontTx/>
                <a:buNone/>
                <a:tabLst/>
                <a:defRPr/>
              </a:pPr>
              <a:t>17</a:t>
            </a:fld>
            <a:endParaRPr kumimoji="0" sz="1600" b="0" i="0" u="none" strike="noStrike" kern="1200" cap="none" spc="-5" normalizeH="0" baseline="0" noProof="0" dirty="0">
              <a:ln>
                <a:noFill/>
              </a:ln>
              <a:solidFill>
                <a:srgbClr val="1C7BDB"/>
              </a:solidFill>
              <a:effectLst/>
              <a:uLnTx/>
              <a:uFillTx/>
              <a:latin typeface="Arial MT"/>
              <a:ea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9683" y="1816354"/>
            <a:ext cx="6765925" cy="1366520"/>
          </a:xfrm>
          <a:prstGeom prst="rect">
            <a:avLst/>
          </a:prstGeom>
        </p:spPr>
        <p:txBody>
          <a:bodyPr vert="horz" wrap="square" lIns="0" tIns="12065" rIns="0" bIns="0" rtlCol="0">
            <a:spAutoFit/>
          </a:bodyPr>
          <a:lstStyle/>
          <a:p>
            <a:pPr marL="241300" marR="508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45" normalizeH="0" baseline="0" noProof="0" dirty="0">
                <a:ln>
                  <a:noFill/>
                </a:ln>
                <a:solidFill>
                  <a:srgbClr val="292929"/>
                </a:solidFill>
                <a:effectLst/>
                <a:uLnTx/>
                <a:uFillTx/>
                <a:latin typeface="Arial MT"/>
                <a:ea typeface="+mn-ea"/>
                <a:cs typeface="Arial MT"/>
              </a:rPr>
              <a:t>Predictive</a:t>
            </a:r>
            <a:r>
              <a:rPr kumimoji="0" sz="2200" b="0" i="0" u="none" strike="noStrike" kern="1200" cap="none" spc="-235" normalizeH="0" baseline="0" noProof="0" dirty="0">
                <a:ln>
                  <a:noFill/>
                </a:ln>
                <a:solidFill>
                  <a:srgbClr val="292929"/>
                </a:solidFill>
                <a:effectLst/>
                <a:uLnTx/>
                <a:uFillTx/>
                <a:latin typeface="Arial MT"/>
                <a:ea typeface="+mn-ea"/>
                <a:cs typeface="Arial MT"/>
              </a:rPr>
              <a:t> </a:t>
            </a:r>
            <a:r>
              <a:rPr kumimoji="0" sz="2200" b="0" i="0" u="none" strike="noStrike" kern="1200" cap="none" spc="-80" normalizeH="0" baseline="0" noProof="0" dirty="0">
                <a:ln>
                  <a:noFill/>
                </a:ln>
                <a:solidFill>
                  <a:srgbClr val="292929"/>
                </a:solidFill>
                <a:effectLst/>
                <a:uLnTx/>
                <a:uFillTx/>
                <a:latin typeface="Arial MT"/>
                <a:ea typeface="+mn-ea"/>
                <a:cs typeface="Arial MT"/>
              </a:rPr>
              <a:t>Analysis</a:t>
            </a:r>
            <a:r>
              <a:rPr kumimoji="0" sz="2200" b="0" i="0" u="none" strike="noStrike" kern="1200" cap="none" spc="-120"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showed</a:t>
            </a:r>
            <a:r>
              <a:rPr kumimoji="0" sz="2200" b="0" i="0" u="none" strike="noStrike" kern="1200" cap="none" spc="-15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that</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Decision</a:t>
            </a:r>
            <a:r>
              <a:rPr kumimoji="0" sz="2200" b="0" i="0" u="none" strike="noStrike" kern="1200" cap="none" spc="-165" normalizeH="0" baseline="0" noProof="0" dirty="0">
                <a:ln>
                  <a:noFill/>
                </a:ln>
                <a:solidFill>
                  <a:srgbClr val="292929"/>
                </a:solidFill>
                <a:effectLst/>
                <a:uLnTx/>
                <a:uFillTx/>
                <a:latin typeface="Arial MT"/>
                <a:ea typeface="+mn-ea"/>
                <a:cs typeface="Arial MT"/>
              </a:rPr>
              <a:t> </a:t>
            </a:r>
            <a:r>
              <a:rPr kumimoji="0" sz="2200" b="0" i="0" u="none" strike="noStrike" kern="1200" cap="none" spc="-114" normalizeH="0" baseline="0" noProof="0" dirty="0">
                <a:ln>
                  <a:noFill/>
                </a:ln>
                <a:solidFill>
                  <a:srgbClr val="292929"/>
                </a:solidFill>
                <a:effectLst/>
                <a:uLnTx/>
                <a:uFillTx/>
                <a:latin typeface="Arial MT"/>
                <a:ea typeface="+mn-ea"/>
                <a:cs typeface="Arial MT"/>
              </a:rPr>
              <a:t>Tree</a:t>
            </a:r>
            <a:r>
              <a:rPr kumimoji="0" sz="2200" b="0" i="0" u="none" strike="noStrike" kern="1200" cap="none" spc="-210" normalizeH="0" baseline="0" noProof="0" dirty="0">
                <a:ln>
                  <a:noFill/>
                </a:ln>
                <a:solidFill>
                  <a:srgbClr val="292929"/>
                </a:solidFill>
                <a:effectLst/>
                <a:uLnTx/>
                <a:uFillTx/>
                <a:latin typeface="Arial MT"/>
                <a:ea typeface="+mn-ea"/>
                <a:cs typeface="Arial MT"/>
              </a:rPr>
              <a:t> </a:t>
            </a:r>
            <a:r>
              <a:rPr kumimoji="0" sz="2200" b="0" i="0" u="none" strike="noStrike" kern="1200" cap="none" spc="-70" normalizeH="0" baseline="0" noProof="0" dirty="0">
                <a:ln>
                  <a:noFill/>
                </a:ln>
                <a:solidFill>
                  <a:srgbClr val="292929"/>
                </a:solidFill>
                <a:effectLst/>
                <a:uLnTx/>
                <a:uFillTx/>
                <a:latin typeface="Arial MT"/>
                <a:ea typeface="+mn-ea"/>
                <a:cs typeface="Arial MT"/>
              </a:rPr>
              <a:t>Classifier </a:t>
            </a:r>
            <a:r>
              <a:rPr kumimoji="0" sz="2200" b="0" i="0" u="none" strike="noStrike" kern="1200" cap="none" spc="-595" normalizeH="0" baseline="0" noProof="0" dirty="0">
                <a:ln>
                  <a:noFill/>
                </a:ln>
                <a:solidFill>
                  <a:srgbClr val="292929"/>
                </a:solidFill>
                <a:effectLst/>
                <a:uLnTx/>
                <a:uFillTx/>
                <a:latin typeface="Arial MT"/>
                <a:ea typeface="+mn-ea"/>
                <a:cs typeface="Arial MT"/>
              </a:rPr>
              <a:t> </a:t>
            </a:r>
            <a:r>
              <a:rPr kumimoji="0" sz="2200" b="0" i="0" u="none" strike="noStrike" kern="1200" cap="none" spc="-60" normalizeH="0" baseline="0" noProof="0" dirty="0">
                <a:ln>
                  <a:noFill/>
                </a:ln>
                <a:solidFill>
                  <a:srgbClr val="292929"/>
                </a:solidFill>
                <a:effectLst/>
                <a:uLnTx/>
                <a:uFillTx/>
                <a:latin typeface="Arial MT"/>
                <a:ea typeface="+mn-ea"/>
                <a:cs typeface="Arial MT"/>
              </a:rPr>
              <a:t>i</a:t>
            </a:r>
            <a:r>
              <a:rPr kumimoji="0" sz="2200" b="0" i="0" u="none" strike="noStrike" kern="1200" cap="none" spc="-5" normalizeH="0" baseline="0" noProof="0" dirty="0">
                <a:ln>
                  <a:noFill/>
                </a:ln>
                <a:solidFill>
                  <a:srgbClr val="292929"/>
                </a:solidFill>
                <a:effectLst/>
                <a:uLnTx/>
                <a:uFillTx/>
                <a:latin typeface="Arial MT"/>
                <a:ea typeface="+mn-ea"/>
                <a:cs typeface="Arial MT"/>
              </a:rPr>
              <a:t>s</a:t>
            </a:r>
            <a:r>
              <a:rPr kumimoji="0" sz="2200" b="0" i="0" u="none" strike="noStrike" kern="1200" cap="none" spc="-105"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th</a:t>
            </a:r>
            <a:r>
              <a:rPr kumimoji="0" sz="2200" b="0" i="0" u="none" strike="noStrike" kern="1200" cap="none" spc="-5" normalizeH="0" baseline="0" noProof="0" dirty="0">
                <a:ln>
                  <a:noFill/>
                </a:ln>
                <a:solidFill>
                  <a:srgbClr val="292929"/>
                </a:solidFill>
                <a:effectLst/>
                <a:uLnTx/>
                <a:uFillTx/>
                <a:latin typeface="Arial MT"/>
                <a:ea typeface="+mn-ea"/>
                <a:cs typeface="Arial MT"/>
              </a:rPr>
              <a:t>e</a:t>
            </a:r>
            <a:r>
              <a:rPr kumimoji="0" sz="2200" b="0" i="0" u="none" strike="noStrike" kern="1200" cap="none" spc="-70"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bes</a:t>
            </a:r>
            <a:r>
              <a:rPr kumimoji="0" sz="2200" b="0" i="0" u="none" strike="noStrike" kern="1200" cap="none" spc="-5" normalizeH="0" baseline="0" noProof="0" dirty="0">
                <a:ln>
                  <a:noFill/>
                </a:ln>
                <a:solidFill>
                  <a:srgbClr val="292929"/>
                </a:solidFill>
                <a:effectLst/>
                <a:uLnTx/>
                <a:uFillTx/>
                <a:latin typeface="Arial MT"/>
                <a:ea typeface="+mn-ea"/>
                <a:cs typeface="Arial MT"/>
              </a:rPr>
              <a:t>t</a:t>
            </a:r>
            <a:r>
              <a:rPr kumimoji="0" sz="2200" b="0" i="0" u="none" strike="noStrike" kern="1200" cap="none" spc="-10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m</a:t>
            </a:r>
            <a:r>
              <a:rPr kumimoji="0" sz="2200" b="0" i="0" u="none" strike="noStrike" kern="1200" cap="none" spc="-40" normalizeH="0" baseline="0" noProof="0" dirty="0">
                <a:ln>
                  <a:noFill/>
                </a:ln>
                <a:solidFill>
                  <a:srgbClr val="292929"/>
                </a:solidFill>
                <a:effectLst/>
                <a:uLnTx/>
                <a:uFillTx/>
                <a:latin typeface="Arial MT"/>
                <a:ea typeface="+mn-ea"/>
                <a:cs typeface="Arial MT"/>
              </a:rPr>
              <a:t>ode</a:t>
            </a:r>
            <a:r>
              <a:rPr kumimoji="0" sz="2200" b="0" i="0" u="none" strike="noStrike" kern="1200" cap="none" spc="-5" normalizeH="0" baseline="0" noProof="0" dirty="0">
                <a:ln>
                  <a:noFill/>
                </a:ln>
                <a:solidFill>
                  <a:srgbClr val="292929"/>
                </a:solidFill>
                <a:effectLst/>
                <a:uLnTx/>
                <a:uFillTx/>
                <a:latin typeface="Arial MT"/>
                <a:ea typeface="+mn-ea"/>
                <a:cs typeface="Arial MT"/>
              </a:rPr>
              <a:t>l</a:t>
            </a:r>
            <a:r>
              <a:rPr kumimoji="0" sz="2200" b="0" i="0" u="none" strike="noStrike" kern="1200" cap="none" spc="-80"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t</a:t>
            </a:r>
            <a:r>
              <a:rPr kumimoji="0" sz="2200" b="0" i="0" u="none" strike="noStrike" kern="1200" cap="none" spc="-5" normalizeH="0" baseline="0" noProof="0" dirty="0">
                <a:ln>
                  <a:noFill/>
                </a:ln>
                <a:solidFill>
                  <a:srgbClr val="292929"/>
                </a:solidFill>
                <a:effectLst/>
                <a:uLnTx/>
                <a:uFillTx/>
                <a:latin typeface="Arial MT"/>
                <a:ea typeface="+mn-ea"/>
                <a:cs typeface="Arial MT"/>
              </a:rPr>
              <a:t>o</a:t>
            </a:r>
            <a:r>
              <a:rPr kumimoji="0" sz="2200" b="0" i="0" u="none" strike="noStrike" kern="1200" cap="none" spc="90" normalizeH="0" baseline="0" noProof="0" dirty="0">
                <a:ln>
                  <a:noFill/>
                </a:ln>
                <a:solidFill>
                  <a:srgbClr val="292929"/>
                </a:solidFill>
                <a:effectLst/>
                <a:uLnTx/>
                <a:uFillTx/>
                <a:latin typeface="Arial MT"/>
                <a:ea typeface="+mn-ea"/>
                <a:cs typeface="Arial MT"/>
              </a:rPr>
              <a:t> </a:t>
            </a:r>
            <a:r>
              <a:rPr kumimoji="0" sz="2200" b="0" i="0" u="none" strike="noStrike" kern="1200" cap="none" spc="-15" normalizeH="0" baseline="0" noProof="0" dirty="0">
                <a:ln>
                  <a:noFill/>
                </a:ln>
                <a:solidFill>
                  <a:srgbClr val="292929"/>
                </a:solidFill>
                <a:effectLst/>
                <a:uLnTx/>
                <a:uFillTx/>
                <a:latin typeface="Arial MT"/>
                <a:ea typeface="+mn-ea"/>
                <a:cs typeface="Arial MT"/>
              </a:rPr>
              <a:t>p</a:t>
            </a:r>
            <a:r>
              <a:rPr kumimoji="0" sz="2200" b="0" i="0" u="none" strike="noStrike" kern="1200" cap="none" spc="-20" normalizeH="0" baseline="0" noProof="0" dirty="0">
                <a:ln>
                  <a:noFill/>
                </a:ln>
                <a:solidFill>
                  <a:srgbClr val="292929"/>
                </a:solidFill>
                <a:effectLst/>
                <a:uLnTx/>
                <a:uFillTx/>
                <a:latin typeface="Arial MT"/>
                <a:ea typeface="+mn-ea"/>
                <a:cs typeface="Arial MT"/>
              </a:rPr>
              <a:t>r</a:t>
            </a:r>
            <a:r>
              <a:rPr kumimoji="0" sz="2200" b="0" i="0" u="none" strike="noStrike" kern="1200" cap="none" spc="-15" normalizeH="0" baseline="0" noProof="0" dirty="0">
                <a:ln>
                  <a:noFill/>
                </a:ln>
                <a:solidFill>
                  <a:srgbClr val="292929"/>
                </a:solidFill>
                <a:effectLst/>
                <a:uLnTx/>
                <a:uFillTx/>
                <a:latin typeface="Arial MT"/>
                <a:ea typeface="+mn-ea"/>
                <a:cs typeface="Arial MT"/>
              </a:rPr>
              <a:t>edi</a:t>
            </a:r>
            <a:r>
              <a:rPr kumimoji="0" sz="2200" b="0" i="0" u="none" strike="noStrike" kern="1200" cap="none" spc="-5" normalizeH="0" baseline="0" noProof="0" dirty="0">
                <a:ln>
                  <a:noFill/>
                </a:ln>
                <a:solidFill>
                  <a:srgbClr val="292929"/>
                </a:solidFill>
                <a:effectLst/>
                <a:uLnTx/>
                <a:uFillTx/>
                <a:latin typeface="Arial MT"/>
                <a:ea typeface="+mn-ea"/>
                <a:cs typeface="Arial MT"/>
              </a:rPr>
              <a:t>ct </a:t>
            </a:r>
            <a:r>
              <a:rPr kumimoji="0" sz="2200" b="0" i="0" u="none" strike="noStrike" kern="1200" cap="none" spc="-95" normalizeH="0" baseline="0" noProof="0" dirty="0">
                <a:ln>
                  <a:noFill/>
                </a:ln>
                <a:solidFill>
                  <a:srgbClr val="292929"/>
                </a:solidFill>
                <a:effectLst/>
                <a:uLnTx/>
                <a:uFillTx/>
                <a:latin typeface="Arial MT"/>
                <a:ea typeface="+mn-ea"/>
                <a:cs typeface="Arial MT"/>
              </a:rPr>
              <a:t>s</a:t>
            </a:r>
            <a:r>
              <a:rPr kumimoji="0" sz="2200" b="0" i="0" u="none" strike="noStrike" kern="1200" cap="none" spc="-100" normalizeH="0" baseline="0" noProof="0" dirty="0">
                <a:ln>
                  <a:noFill/>
                </a:ln>
                <a:solidFill>
                  <a:srgbClr val="292929"/>
                </a:solidFill>
                <a:effectLst/>
                <a:uLnTx/>
                <a:uFillTx/>
                <a:latin typeface="Arial MT"/>
                <a:ea typeface="+mn-ea"/>
                <a:cs typeface="Arial MT"/>
              </a:rPr>
              <a:t>u</a:t>
            </a:r>
            <a:r>
              <a:rPr kumimoji="0" sz="2200" b="0" i="0" u="none" strike="noStrike" kern="1200" cap="none" spc="-95" normalizeH="0" baseline="0" noProof="0" dirty="0">
                <a:ln>
                  <a:noFill/>
                </a:ln>
                <a:solidFill>
                  <a:srgbClr val="292929"/>
                </a:solidFill>
                <a:effectLst/>
                <a:uLnTx/>
                <a:uFillTx/>
                <a:latin typeface="Arial MT"/>
                <a:ea typeface="+mn-ea"/>
                <a:cs typeface="Arial MT"/>
              </a:rPr>
              <a:t>cc</a:t>
            </a:r>
            <a:r>
              <a:rPr kumimoji="0" sz="2200" b="0" i="0" u="none" strike="noStrike" kern="1200" cap="none" spc="-100" normalizeH="0" baseline="0" noProof="0" dirty="0">
                <a:ln>
                  <a:noFill/>
                </a:ln>
                <a:solidFill>
                  <a:srgbClr val="292929"/>
                </a:solidFill>
                <a:effectLst/>
                <a:uLnTx/>
                <a:uFillTx/>
                <a:latin typeface="Arial MT"/>
                <a:ea typeface="+mn-ea"/>
                <a:cs typeface="Arial MT"/>
              </a:rPr>
              <a:t>e</a:t>
            </a:r>
            <a:r>
              <a:rPr kumimoji="0" sz="2200" b="0" i="0" u="none" strike="noStrike" kern="1200" cap="none" spc="-95" normalizeH="0" baseline="0" noProof="0" dirty="0">
                <a:ln>
                  <a:noFill/>
                </a:ln>
                <a:solidFill>
                  <a:srgbClr val="292929"/>
                </a:solidFill>
                <a:effectLst/>
                <a:uLnTx/>
                <a:uFillTx/>
                <a:latin typeface="Arial MT"/>
                <a:ea typeface="+mn-ea"/>
                <a:cs typeface="Arial MT"/>
              </a:rPr>
              <a:t>ss</a:t>
            </a:r>
            <a:r>
              <a:rPr kumimoji="0" sz="2200" b="0" i="0" u="none" strike="noStrike" kern="1200" cap="none" spc="-100" normalizeH="0" baseline="0" noProof="0" dirty="0">
                <a:ln>
                  <a:noFill/>
                </a:ln>
                <a:solidFill>
                  <a:srgbClr val="292929"/>
                </a:solidFill>
                <a:effectLst/>
                <a:uLnTx/>
                <a:uFillTx/>
                <a:latin typeface="Arial MT"/>
                <a:ea typeface="+mn-ea"/>
                <a:cs typeface="Arial MT"/>
              </a:rPr>
              <a:t>fu</a:t>
            </a:r>
            <a:r>
              <a:rPr kumimoji="0" sz="2200" b="0" i="0" u="none" strike="noStrike" kern="1200" cap="none" spc="-5" normalizeH="0" baseline="0" noProof="0" dirty="0">
                <a:ln>
                  <a:noFill/>
                </a:ln>
                <a:solidFill>
                  <a:srgbClr val="292929"/>
                </a:solidFill>
                <a:effectLst/>
                <a:uLnTx/>
                <a:uFillTx/>
                <a:latin typeface="Arial MT"/>
                <a:ea typeface="+mn-ea"/>
                <a:cs typeface="Arial MT"/>
              </a:rPr>
              <a:t>l</a:t>
            </a:r>
            <a:r>
              <a:rPr kumimoji="0" sz="2200" b="0" i="0" u="none" strike="noStrike" kern="1200" cap="none" spc="-204"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landings</a:t>
            </a:r>
            <a:r>
              <a:rPr kumimoji="0" sz="2200" b="0" i="0" u="none" strike="noStrike" kern="1200" cap="none" spc="-5" normalizeH="0" baseline="0" noProof="0" dirty="0">
                <a:ln>
                  <a:noFill/>
                </a:ln>
                <a:solidFill>
                  <a:srgbClr val="292929"/>
                </a:solidFill>
                <a:effectLst/>
                <a:uLnTx/>
                <a:uFillTx/>
                <a:latin typeface="Arial MT"/>
                <a:ea typeface="+mn-ea"/>
                <a:cs typeface="Arial MT"/>
              </a:rPr>
              <a:t>,</a:t>
            </a:r>
            <a:r>
              <a:rPr kumimoji="0" sz="2200" b="0" i="0" u="none" strike="noStrike" kern="1200" cap="none" spc="-12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ha</a:t>
            </a:r>
            <a:r>
              <a:rPr kumimoji="0" sz="2200" b="0" i="0" u="none" strike="noStrike" kern="1200" cap="none" spc="-60" normalizeH="0" baseline="0" noProof="0" dirty="0">
                <a:ln>
                  <a:noFill/>
                </a:ln>
                <a:solidFill>
                  <a:srgbClr val="292929"/>
                </a:solidFill>
                <a:effectLst/>
                <a:uLnTx/>
                <a:uFillTx/>
                <a:latin typeface="Arial MT"/>
                <a:ea typeface="+mn-ea"/>
                <a:cs typeface="Arial MT"/>
              </a:rPr>
              <a:t>v</a:t>
            </a:r>
            <a:r>
              <a:rPr kumimoji="0" sz="2200" b="0" i="0" u="none" strike="noStrike" kern="1200" cap="none" spc="-50" normalizeH="0" baseline="0" noProof="0" dirty="0">
                <a:ln>
                  <a:noFill/>
                </a:ln>
                <a:solidFill>
                  <a:srgbClr val="292929"/>
                </a:solidFill>
                <a:effectLst/>
                <a:uLnTx/>
                <a:uFillTx/>
                <a:latin typeface="Arial MT"/>
                <a:ea typeface="+mn-ea"/>
                <a:cs typeface="Arial MT"/>
              </a:rPr>
              <a:t>in</a:t>
            </a:r>
            <a:r>
              <a:rPr kumimoji="0" sz="2200" b="0" i="0" u="none" strike="noStrike" kern="1200" cap="none" spc="-5" normalizeH="0" baseline="0" noProof="0" dirty="0">
                <a:ln>
                  <a:noFill/>
                </a:ln>
                <a:solidFill>
                  <a:srgbClr val="292929"/>
                </a:solidFill>
                <a:effectLst/>
                <a:uLnTx/>
                <a:uFillTx/>
                <a:latin typeface="Arial MT"/>
                <a:ea typeface="+mn-ea"/>
                <a:cs typeface="Arial MT"/>
              </a:rPr>
              <a:t>g  </a:t>
            </a:r>
            <a:r>
              <a:rPr kumimoji="0" sz="2200" b="0" i="0" u="none" strike="noStrike" kern="1200" cap="none" spc="-114" normalizeH="0" baseline="0" noProof="0" dirty="0">
                <a:ln>
                  <a:noFill/>
                </a:ln>
                <a:solidFill>
                  <a:srgbClr val="292929"/>
                </a:solidFill>
                <a:effectLst/>
                <a:uLnTx/>
                <a:uFillTx/>
                <a:latin typeface="Arial MT"/>
                <a:ea typeface="+mn-ea"/>
                <a:cs typeface="Arial MT"/>
              </a:rPr>
              <a:t>a</a:t>
            </a:r>
            <a:r>
              <a:rPr kumimoji="0" sz="2200" b="0" i="0" u="none" strike="noStrike" kern="1200" cap="none" spc="-110" normalizeH="0" baseline="0" noProof="0" dirty="0">
                <a:ln>
                  <a:noFill/>
                </a:ln>
                <a:solidFill>
                  <a:srgbClr val="292929"/>
                </a:solidFill>
                <a:effectLst/>
                <a:uLnTx/>
                <a:uFillTx/>
                <a:latin typeface="Arial MT"/>
                <a:ea typeface="+mn-ea"/>
                <a:cs typeface="Arial MT"/>
              </a:rPr>
              <a:t>cc</a:t>
            </a:r>
            <a:r>
              <a:rPr kumimoji="0" sz="2200" b="0" i="0" u="none" strike="noStrike" kern="1200" cap="none" spc="-114" normalizeH="0" baseline="0" noProof="0" dirty="0">
                <a:ln>
                  <a:noFill/>
                </a:ln>
                <a:solidFill>
                  <a:srgbClr val="292929"/>
                </a:solidFill>
                <a:effectLst/>
                <a:uLnTx/>
                <a:uFillTx/>
                <a:latin typeface="Arial MT"/>
                <a:ea typeface="+mn-ea"/>
                <a:cs typeface="Arial MT"/>
              </a:rPr>
              <a:t>ura</a:t>
            </a:r>
            <a:r>
              <a:rPr kumimoji="0" sz="2200" b="0" i="0" u="none" strike="noStrike" kern="1200" cap="none" spc="-110" normalizeH="0" baseline="0" noProof="0" dirty="0">
                <a:ln>
                  <a:noFill/>
                </a:ln>
                <a:solidFill>
                  <a:srgbClr val="292929"/>
                </a:solidFill>
                <a:effectLst/>
                <a:uLnTx/>
                <a:uFillTx/>
                <a:latin typeface="Arial MT"/>
                <a:ea typeface="+mn-ea"/>
                <a:cs typeface="Arial MT"/>
              </a:rPr>
              <a:t>c</a:t>
            </a:r>
            <a:r>
              <a:rPr kumimoji="0" sz="2200" b="0" i="0" u="none" strike="noStrike" kern="1200" cap="none" spc="-5" normalizeH="0" baseline="0" noProof="0" dirty="0">
                <a:ln>
                  <a:noFill/>
                </a:ln>
                <a:solidFill>
                  <a:srgbClr val="292929"/>
                </a:solidFill>
                <a:effectLst/>
                <a:uLnTx/>
                <a:uFillTx/>
                <a:latin typeface="Arial MT"/>
                <a:ea typeface="+mn-ea"/>
                <a:cs typeface="Arial MT"/>
              </a:rPr>
              <a:t>y</a:t>
            </a:r>
            <a:r>
              <a:rPr kumimoji="0" sz="2200" b="0" i="0" u="none" strike="noStrike" kern="1200" cap="none" spc="-235"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o</a:t>
            </a:r>
            <a:r>
              <a:rPr kumimoji="0" sz="2200" b="0" i="0" u="none" strike="noStrike" kern="1200" cap="none" spc="-60" normalizeH="0" baseline="0" noProof="0" dirty="0">
                <a:ln>
                  <a:noFill/>
                </a:ln>
                <a:solidFill>
                  <a:srgbClr val="292929"/>
                </a:solidFill>
                <a:effectLst/>
                <a:uLnTx/>
                <a:uFillTx/>
                <a:latin typeface="Arial MT"/>
                <a:ea typeface="+mn-ea"/>
                <a:cs typeface="Arial MT"/>
              </a:rPr>
              <a:t>v</a:t>
            </a:r>
            <a:r>
              <a:rPr kumimoji="0" sz="2200" b="0" i="0" u="none" strike="noStrike" kern="1200" cap="none" spc="-50" normalizeH="0" baseline="0" noProof="0" dirty="0">
                <a:ln>
                  <a:noFill/>
                </a:ln>
                <a:solidFill>
                  <a:srgbClr val="292929"/>
                </a:solidFill>
                <a:effectLst/>
                <a:uLnTx/>
                <a:uFillTx/>
                <a:latin typeface="Arial MT"/>
                <a:ea typeface="+mn-ea"/>
                <a:cs typeface="Arial MT"/>
              </a:rPr>
              <a:t>e</a:t>
            </a:r>
            <a:r>
              <a:rPr kumimoji="0" sz="2200" b="0" i="0" u="none" strike="noStrike" kern="1200" cap="none" spc="-5" normalizeH="0" baseline="0" noProof="0" dirty="0">
                <a:ln>
                  <a:noFill/>
                </a:ln>
                <a:solidFill>
                  <a:srgbClr val="292929"/>
                </a:solidFill>
                <a:effectLst/>
                <a:uLnTx/>
                <a:uFillTx/>
                <a:latin typeface="Arial MT"/>
                <a:ea typeface="+mn-ea"/>
                <a:cs typeface="Arial MT"/>
              </a:rPr>
              <a:t>r</a:t>
            </a:r>
            <a:r>
              <a:rPr kumimoji="0" sz="2200" b="0" i="0" u="none" strike="noStrike" kern="1200" cap="none" spc="-60" normalizeH="0" baseline="0" noProof="0" dirty="0">
                <a:ln>
                  <a:noFill/>
                </a:ln>
                <a:solidFill>
                  <a:srgbClr val="292929"/>
                </a:solidFill>
                <a:effectLst/>
                <a:uLnTx/>
                <a:uFillTx/>
                <a:latin typeface="Arial MT"/>
                <a:ea typeface="+mn-ea"/>
                <a:cs typeface="Arial MT"/>
              </a:rPr>
              <a:t> </a:t>
            </a:r>
            <a:r>
              <a:rPr kumimoji="0" sz="2200" b="0" i="0" u="none" strike="noStrike" kern="1200" cap="none" spc="70" normalizeH="0" baseline="0" noProof="0" dirty="0">
                <a:ln>
                  <a:noFill/>
                </a:ln>
                <a:solidFill>
                  <a:srgbClr val="292929"/>
                </a:solidFill>
                <a:effectLst/>
                <a:uLnTx/>
                <a:uFillTx/>
                <a:latin typeface="Arial MT"/>
                <a:ea typeface="+mn-ea"/>
                <a:cs typeface="Arial MT"/>
              </a:rPr>
              <a:t>87</a:t>
            </a:r>
            <a:r>
              <a:rPr kumimoji="0" sz="2200" b="0" i="0" u="none" strike="noStrike" kern="1200" cap="none" spc="-5" normalizeH="0" baseline="0" noProof="0" dirty="0">
                <a:ln>
                  <a:noFill/>
                </a:ln>
                <a:solidFill>
                  <a:srgbClr val="292929"/>
                </a:solidFill>
                <a:effectLst/>
                <a:uLnTx/>
                <a:uFillTx/>
                <a:latin typeface="Arial MT"/>
                <a:ea typeface="+mn-ea"/>
                <a:cs typeface="Arial MT"/>
              </a:rPr>
              <a:t>%</a:t>
            </a:r>
            <a:r>
              <a:rPr kumimoji="0" sz="2200" b="0" i="0" u="none" strike="noStrike" kern="1200" cap="none" spc="135" normalizeH="0" baseline="0" noProof="0" dirty="0">
                <a:ln>
                  <a:noFill/>
                </a:ln>
                <a:solidFill>
                  <a:srgbClr val="292929"/>
                </a:solidFill>
                <a:effectLst/>
                <a:uLnTx/>
                <a:uFillTx/>
                <a:latin typeface="Arial MT"/>
                <a:ea typeface="+mn-ea"/>
                <a:cs typeface="Arial MT"/>
              </a:rPr>
              <a:t> </a:t>
            </a:r>
            <a:r>
              <a:rPr kumimoji="0" sz="2200" b="0" i="0" u="none" strike="noStrike" kern="1200" cap="none" spc="-75" normalizeH="0" baseline="0" noProof="0" dirty="0">
                <a:ln>
                  <a:noFill/>
                </a:ln>
                <a:solidFill>
                  <a:srgbClr val="292929"/>
                </a:solidFill>
                <a:effectLst/>
                <a:uLnTx/>
                <a:uFillTx/>
                <a:latin typeface="Arial MT"/>
                <a:ea typeface="+mn-ea"/>
                <a:cs typeface="Arial MT"/>
              </a:rPr>
              <a:t>an</a:t>
            </a:r>
            <a:r>
              <a:rPr kumimoji="0" sz="2200" b="0" i="0" u="none" strike="noStrike" kern="1200" cap="none" spc="-5" normalizeH="0" baseline="0" noProof="0" dirty="0">
                <a:ln>
                  <a:noFill/>
                </a:ln>
                <a:solidFill>
                  <a:srgbClr val="292929"/>
                </a:solidFill>
                <a:effectLst/>
                <a:uLnTx/>
                <a:uFillTx/>
                <a:latin typeface="Arial MT"/>
                <a:ea typeface="+mn-ea"/>
                <a:cs typeface="Arial MT"/>
              </a:rPr>
              <a:t>d</a:t>
            </a:r>
            <a:r>
              <a:rPr kumimoji="0" sz="2200" b="0" i="0" u="none" strike="noStrike" kern="1200" cap="none" spc="-130" normalizeH="0" baseline="0" noProof="0" dirty="0">
                <a:ln>
                  <a:noFill/>
                </a:ln>
                <a:solidFill>
                  <a:srgbClr val="292929"/>
                </a:solidFill>
                <a:effectLst/>
                <a:uLnTx/>
                <a:uFillTx/>
                <a:latin typeface="Arial MT"/>
                <a:ea typeface="+mn-ea"/>
                <a:cs typeface="Arial MT"/>
              </a:rPr>
              <a:t> </a:t>
            </a:r>
            <a:r>
              <a:rPr kumimoji="0" sz="2200" b="0" i="0" u="none" strike="noStrike" kern="1200" cap="none" spc="-110" normalizeH="0" baseline="0" noProof="0" dirty="0">
                <a:ln>
                  <a:noFill/>
                </a:ln>
                <a:solidFill>
                  <a:srgbClr val="292929"/>
                </a:solidFill>
                <a:effectLst/>
                <a:uLnTx/>
                <a:uFillTx/>
                <a:latin typeface="Arial MT"/>
                <a:ea typeface="+mn-ea"/>
                <a:cs typeface="Arial MT"/>
              </a:rPr>
              <a:t>a</a:t>
            </a:r>
            <a:r>
              <a:rPr kumimoji="0" sz="2200" b="0" i="0" u="none" strike="noStrike" kern="1200" cap="none" spc="-105" normalizeH="0" baseline="0" noProof="0" dirty="0">
                <a:ln>
                  <a:noFill/>
                </a:ln>
                <a:solidFill>
                  <a:srgbClr val="292929"/>
                </a:solidFill>
                <a:effectLst/>
                <a:uLnTx/>
                <a:uFillTx/>
                <a:latin typeface="Arial MT"/>
                <a:ea typeface="+mn-ea"/>
                <a:cs typeface="Arial MT"/>
              </a:rPr>
              <a:t>cc</a:t>
            </a:r>
            <a:r>
              <a:rPr kumimoji="0" sz="2200" b="0" i="0" u="none" strike="noStrike" kern="1200" cap="none" spc="-110" normalizeH="0" baseline="0" noProof="0" dirty="0">
                <a:ln>
                  <a:noFill/>
                </a:ln>
                <a:solidFill>
                  <a:srgbClr val="292929"/>
                </a:solidFill>
                <a:effectLst/>
                <a:uLnTx/>
                <a:uFillTx/>
                <a:latin typeface="Arial MT"/>
                <a:ea typeface="+mn-ea"/>
                <a:cs typeface="Arial MT"/>
              </a:rPr>
              <a:t>u</a:t>
            </a:r>
            <a:r>
              <a:rPr kumimoji="0" sz="2200" b="0" i="0" u="none" strike="noStrike" kern="1200" cap="none" spc="-114" normalizeH="0" baseline="0" noProof="0" dirty="0">
                <a:ln>
                  <a:noFill/>
                </a:ln>
                <a:solidFill>
                  <a:srgbClr val="292929"/>
                </a:solidFill>
                <a:effectLst/>
                <a:uLnTx/>
                <a:uFillTx/>
                <a:latin typeface="Arial MT"/>
                <a:ea typeface="+mn-ea"/>
                <a:cs typeface="Arial MT"/>
              </a:rPr>
              <a:t>r</a:t>
            </a:r>
            <a:r>
              <a:rPr kumimoji="0" sz="2200" b="0" i="0" u="none" strike="noStrike" kern="1200" cap="none" spc="-110" normalizeH="0" baseline="0" noProof="0" dirty="0">
                <a:ln>
                  <a:noFill/>
                </a:ln>
                <a:solidFill>
                  <a:srgbClr val="292929"/>
                </a:solidFill>
                <a:effectLst/>
                <a:uLnTx/>
                <a:uFillTx/>
                <a:latin typeface="Arial MT"/>
                <a:ea typeface="+mn-ea"/>
                <a:cs typeface="Arial MT"/>
              </a:rPr>
              <a:t>a</a:t>
            </a:r>
            <a:r>
              <a:rPr kumimoji="0" sz="2200" b="0" i="0" u="none" strike="noStrike" kern="1200" cap="none" spc="-105" normalizeH="0" baseline="0" noProof="0" dirty="0">
                <a:ln>
                  <a:noFill/>
                </a:ln>
                <a:solidFill>
                  <a:srgbClr val="292929"/>
                </a:solidFill>
                <a:effectLst/>
                <a:uLnTx/>
                <a:uFillTx/>
                <a:latin typeface="Arial MT"/>
                <a:ea typeface="+mn-ea"/>
                <a:cs typeface="Arial MT"/>
              </a:rPr>
              <a:t>c</a:t>
            </a:r>
            <a:r>
              <a:rPr kumimoji="0" sz="2200" b="0" i="0" u="none" strike="noStrike" kern="1200" cap="none" spc="-5" normalizeH="0" baseline="0" noProof="0" dirty="0">
                <a:ln>
                  <a:noFill/>
                </a:ln>
                <a:solidFill>
                  <a:srgbClr val="292929"/>
                </a:solidFill>
                <a:effectLst/>
                <a:uLnTx/>
                <a:uFillTx/>
                <a:latin typeface="Arial MT"/>
                <a:ea typeface="+mn-ea"/>
                <a:cs typeface="Arial MT"/>
              </a:rPr>
              <a:t>y</a:t>
            </a:r>
            <a:r>
              <a:rPr kumimoji="0" sz="2200" b="0" i="0" u="none" strike="noStrike" kern="1200" cap="none" spc="-26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for</a:t>
            </a:r>
            <a:r>
              <a:rPr kumimoji="0" sz="2200" b="0" i="0" u="none" strike="noStrike" kern="1200" cap="none" spc="40" normalizeH="0" baseline="0" noProof="0" dirty="0">
                <a:ln>
                  <a:noFill/>
                </a:ln>
                <a:solidFill>
                  <a:srgbClr val="292929"/>
                </a:solidFill>
                <a:effectLst/>
                <a:uLnTx/>
                <a:uFillTx/>
                <a:latin typeface="Arial MT"/>
                <a:ea typeface="+mn-ea"/>
                <a:cs typeface="Arial MT"/>
              </a:rPr>
              <a:t> </a:t>
            </a:r>
            <a:r>
              <a:rPr kumimoji="0" sz="2200" b="0" i="0" u="none" strike="noStrike" kern="1200" cap="none" spc="-20" normalizeH="0" baseline="0" noProof="0" dirty="0">
                <a:ln>
                  <a:noFill/>
                </a:ln>
                <a:solidFill>
                  <a:srgbClr val="292929"/>
                </a:solidFill>
                <a:effectLst/>
                <a:uLnTx/>
                <a:uFillTx/>
                <a:latin typeface="Arial MT"/>
                <a:ea typeface="+mn-ea"/>
                <a:cs typeface="Arial MT"/>
              </a:rPr>
              <a:t>t</a:t>
            </a:r>
            <a:r>
              <a:rPr kumimoji="0" sz="2200" b="0" i="0" u="none" strike="noStrike" kern="1200" cap="none" spc="-15" normalizeH="0" baseline="0" noProof="0" dirty="0">
                <a:ln>
                  <a:noFill/>
                </a:ln>
                <a:solidFill>
                  <a:srgbClr val="292929"/>
                </a:solidFill>
                <a:effectLst/>
                <a:uLnTx/>
                <a:uFillTx/>
                <a:latin typeface="Arial MT"/>
                <a:ea typeface="+mn-ea"/>
                <a:cs typeface="Arial MT"/>
              </a:rPr>
              <a:t>e</a:t>
            </a:r>
            <a:r>
              <a:rPr kumimoji="0" sz="2200" b="0" i="0" u="none" strike="noStrike" kern="1200" cap="none" spc="-5" normalizeH="0" baseline="0" noProof="0" dirty="0">
                <a:ln>
                  <a:noFill/>
                </a:ln>
                <a:solidFill>
                  <a:srgbClr val="292929"/>
                </a:solidFill>
                <a:effectLst/>
                <a:uLnTx/>
                <a:uFillTx/>
                <a:latin typeface="Arial MT"/>
                <a:ea typeface="+mn-ea"/>
                <a:cs typeface="Arial MT"/>
              </a:rPr>
              <a:t>st</a:t>
            </a:r>
            <a:r>
              <a:rPr kumimoji="0" sz="2200" b="0" i="0" u="none" strike="noStrike" kern="1200" cap="none" spc="-55"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da</a:t>
            </a:r>
            <a:r>
              <a:rPr kumimoji="0" sz="2200" b="0" i="0" u="none" strike="noStrike" kern="1200" cap="none" spc="-55" normalizeH="0" baseline="0" noProof="0" dirty="0">
                <a:ln>
                  <a:noFill/>
                </a:ln>
                <a:solidFill>
                  <a:srgbClr val="292929"/>
                </a:solidFill>
                <a:effectLst/>
                <a:uLnTx/>
                <a:uFillTx/>
                <a:latin typeface="Arial MT"/>
                <a:ea typeface="+mn-ea"/>
                <a:cs typeface="Arial MT"/>
              </a:rPr>
              <a:t>t</a:t>
            </a:r>
            <a:r>
              <a:rPr kumimoji="0" sz="2200" b="0" i="0" u="none" strike="noStrike" kern="1200" cap="none" spc="-5" normalizeH="0" baseline="0" noProof="0" dirty="0">
                <a:ln>
                  <a:noFill/>
                </a:ln>
                <a:solidFill>
                  <a:srgbClr val="292929"/>
                </a:solidFill>
                <a:effectLst/>
                <a:uLnTx/>
                <a:uFillTx/>
                <a:latin typeface="Arial MT"/>
                <a:ea typeface="+mn-ea"/>
                <a:cs typeface="Arial MT"/>
              </a:rPr>
              <a:t>a</a:t>
            </a:r>
            <a:r>
              <a:rPr kumimoji="0" sz="2200" b="0" i="0" u="none" strike="noStrike" kern="1200" cap="none" spc="-7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o</a:t>
            </a:r>
            <a:r>
              <a:rPr kumimoji="0" sz="2200" b="0" i="0" u="none" strike="noStrike" kern="1200" cap="none" spc="-60" normalizeH="0" baseline="0" noProof="0" dirty="0">
                <a:ln>
                  <a:noFill/>
                </a:ln>
                <a:solidFill>
                  <a:srgbClr val="292929"/>
                </a:solidFill>
                <a:effectLst/>
                <a:uLnTx/>
                <a:uFillTx/>
                <a:latin typeface="Arial MT"/>
                <a:ea typeface="+mn-ea"/>
                <a:cs typeface="Arial MT"/>
              </a:rPr>
              <a:t>v</a:t>
            </a:r>
            <a:r>
              <a:rPr kumimoji="0" sz="2200" b="0" i="0" u="none" strike="noStrike" kern="1200" cap="none" spc="-50" normalizeH="0" baseline="0" noProof="0" dirty="0">
                <a:ln>
                  <a:noFill/>
                </a:ln>
                <a:solidFill>
                  <a:srgbClr val="292929"/>
                </a:solidFill>
                <a:effectLst/>
                <a:uLnTx/>
                <a:uFillTx/>
                <a:latin typeface="Arial MT"/>
                <a:ea typeface="+mn-ea"/>
                <a:cs typeface="Arial MT"/>
              </a:rPr>
              <a:t>e</a:t>
            </a:r>
            <a:r>
              <a:rPr kumimoji="0" sz="2200" b="0" i="0" u="none" strike="noStrike" kern="1200" cap="none" spc="-5" normalizeH="0" baseline="0" noProof="0" dirty="0">
                <a:ln>
                  <a:noFill/>
                </a:ln>
                <a:solidFill>
                  <a:srgbClr val="292929"/>
                </a:solidFill>
                <a:effectLst/>
                <a:uLnTx/>
                <a:uFillTx/>
                <a:latin typeface="Arial MT"/>
                <a:ea typeface="+mn-ea"/>
                <a:cs typeface="Arial MT"/>
              </a:rPr>
              <a:t>r  </a:t>
            </a:r>
            <a:r>
              <a:rPr kumimoji="0" sz="2200" b="0" i="0" u="none" strike="noStrike" kern="1200" cap="none" spc="20" normalizeH="0" baseline="0" noProof="0" dirty="0">
                <a:ln>
                  <a:noFill/>
                </a:ln>
                <a:solidFill>
                  <a:srgbClr val="292929"/>
                </a:solidFill>
                <a:effectLst/>
                <a:uLnTx/>
                <a:uFillTx/>
                <a:latin typeface="Arial MT"/>
                <a:ea typeface="+mn-ea"/>
                <a:cs typeface="Arial MT"/>
              </a:rPr>
              <a:t>94%.</a:t>
            </a:r>
            <a:endParaRPr kumimoji="0" sz="22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349"/>
            <a:ext cx="1470660" cy="589280"/>
          </a:xfrm>
          <a:prstGeom prst="rect">
            <a:avLst/>
          </a:prstGeom>
        </p:spPr>
        <p:txBody>
          <a:bodyPr vert="horz" wrap="square" lIns="0" tIns="12065" rIns="0" bIns="0" rtlCol="0">
            <a:spAutoFit/>
          </a:bodyPr>
          <a:lstStyle/>
          <a:p>
            <a:pPr marL="12700">
              <a:lnSpc>
                <a:spcPct val="100000"/>
              </a:lnSpc>
              <a:spcBef>
                <a:spcPts val="95"/>
              </a:spcBef>
            </a:pPr>
            <a:r>
              <a:rPr spc="-170" dirty="0"/>
              <a:t>R</a:t>
            </a:r>
            <a:r>
              <a:rPr spc="-165" dirty="0"/>
              <a:t>esu</a:t>
            </a:r>
            <a:r>
              <a:rPr spc="-170" dirty="0"/>
              <a:t>l</a:t>
            </a:r>
            <a:r>
              <a:rPr spc="-155" dirty="0"/>
              <a:t>t</a:t>
            </a:r>
            <a:r>
              <a:rPr spc="-5" dirty="0"/>
              <a:t>s</a:t>
            </a:r>
          </a:p>
        </p:txBody>
      </p:sp>
      <p:pic>
        <p:nvPicPr>
          <p:cNvPr id="4" name="object 4"/>
          <p:cNvPicPr/>
          <p:nvPr/>
        </p:nvPicPr>
        <p:blipFill>
          <a:blip r:embed="rId2" cstate="print"/>
          <a:stretch>
            <a:fillRect/>
          </a:stretch>
        </p:blipFill>
        <p:spPr>
          <a:xfrm>
            <a:off x="7609331" y="2961132"/>
            <a:ext cx="3675887" cy="264718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rPr>
              <a:pPr marL="38100" marR="0" lvl="0" indent="0" algn="l" defTabSz="914400" rtl="0" eaLnBrk="1" fontAlgn="auto" latinLnBrk="0" hangingPunct="1">
                <a:lnSpc>
                  <a:spcPts val="1864"/>
                </a:lnSpc>
                <a:spcBef>
                  <a:spcPts val="0"/>
                </a:spcBef>
                <a:spcAft>
                  <a:spcPts val="0"/>
                </a:spcAft>
                <a:buClrTx/>
                <a:buSzTx/>
                <a:buFontTx/>
                <a:buNone/>
                <a:tabLst/>
                <a:defRPr/>
              </a:pPr>
              <a:t>18</a:t>
            </a:fld>
            <a:endParaRPr kumimoji="0" sz="1600" b="0" i="0" u="none" strike="noStrike" kern="1200" cap="none" spc="-5" normalizeH="0" baseline="0" noProof="0" dirty="0">
              <a:ln>
                <a:noFill/>
              </a:ln>
              <a:solidFill>
                <a:srgbClr val="1C7BDB"/>
              </a:solidFill>
              <a:effectLst/>
              <a:uLnTx/>
              <a:uFillTx/>
              <a:latin typeface="Arial MT"/>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759055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3841"/>
            <a:ext cx="10924149" cy="2092960"/>
          </a:xfrm>
          <a:prstGeom prst="rect">
            <a:avLst/>
          </a:prstGeom>
        </p:spPr>
        <p:txBody>
          <a:bodyPr>
            <a:normAutofit/>
          </a:bodyPr>
          <a:lstStyle/>
          <a:p>
            <a:pPr marL="241300" indent="-228600">
              <a:lnSpc>
                <a:spcPct val="100000"/>
              </a:lnSpc>
              <a:spcBef>
                <a:spcPts val="95"/>
              </a:spcBef>
              <a:buChar char="•"/>
              <a:tabLst>
                <a:tab pos="240665" algn="l"/>
                <a:tab pos="241300" algn="l"/>
              </a:tabLst>
            </a:pPr>
            <a:r>
              <a:rPr lang="en-US" sz="2200" spc="-80" dirty="0">
                <a:solidFill>
                  <a:srgbClr val="292929"/>
                </a:solidFill>
                <a:latin typeface="Arial MT"/>
                <a:cs typeface="Arial MT"/>
              </a:rPr>
              <a:t>Payloads</a:t>
            </a:r>
            <a:r>
              <a:rPr lang="en-US" sz="2200" spc="-65" dirty="0">
                <a:solidFill>
                  <a:srgbClr val="292929"/>
                </a:solidFill>
                <a:latin typeface="Arial MT"/>
                <a:cs typeface="Arial MT"/>
              </a:rPr>
              <a:t> </a:t>
            </a:r>
            <a:r>
              <a:rPr lang="en-US" sz="2200" spc="-40" dirty="0">
                <a:solidFill>
                  <a:srgbClr val="292929"/>
                </a:solidFill>
                <a:latin typeface="Arial MT"/>
                <a:cs typeface="Arial MT"/>
              </a:rPr>
              <a:t>over</a:t>
            </a:r>
            <a:r>
              <a:rPr lang="en-US" sz="2200" spc="50" dirty="0">
                <a:solidFill>
                  <a:srgbClr val="292929"/>
                </a:solidFill>
                <a:latin typeface="Arial MT"/>
                <a:cs typeface="Arial MT"/>
              </a:rPr>
              <a:t> </a:t>
            </a:r>
            <a:r>
              <a:rPr lang="en-US" sz="2200" spc="15" dirty="0">
                <a:solidFill>
                  <a:srgbClr val="292929"/>
                </a:solidFill>
                <a:latin typeface="Arial MT"/>
                <a:cs typeface="Arial MT"/>
              </a:rPr>
              <a:t>9,000kg</a:t>
            </a:r>
            <a:r>
              <a:rPr lang="en-US" sz="2200" spc="150" dirty="0">
                <a:solidFill>
                  <a:srgbClr val="292929"/>
                </a:solidFill>
                <a:latin typeface="Arial MT"/>
                <a:cs typeface="Arial MT"/>
              </a:rPr>
              <a:t> </a:t>
            </a:r>
            <a:r>
              <a:rPr lang="en-US" sz="2200" spc="-35" dirty="0">
                <a:solidFill>
                  <a:srgbClr val="292929"/>
                </a:solidFill>
                <a:latin typeface="Arial MT"/>
                <a:cs typeface="Arial MT"/>
              </a:rPr>
              <a:t>(about</a:t>
            </a:r>
            <a:r>
              <a:rPr lang="en-US" sz="2200" spc="-5" dirty="0">
                <a:solidFill>
                  <a:srgbClr val="292929"/>
                </a:solidFill>
                <a:latin typeface="Arial MT"/>
                <a:cs typeface="Arial MT"/>
              </a:rPr>
              <a:t> </a:t>
            </a:r>
            <a:r>
              <a:rPr lang="en-US" sz="2200" spc="-20" dirty="0">
                <a:solidFill>
                  <a:srgbClr val="292929"/>
                </a:solidFill>
                <a:latin typeface="Arial MT"/>
                <a:cs typeface="Arial MT"/>
              </a:rPr>
              <a:t>the</a:t>
            </a:r>
            <a:r>
              <a:rPr lang="en-US" sz="2200" spc="25" dirty="0">
                <a:solidFill>
                  <a:srgbClr val="292929"/>
                </a:solidFill>
                <a:latin typeface="Arial MT"/>
                <a:cs typeface="Arial MT"/>
              </a:rPr>
              <a:t> </a:t>
            </a:r>
            <a:r>
              <a:rPr lang="en-US" sz="2200" spc="-25" dirty="0">
                <a:solidFill>
                  <a:srgbClr val="292929"/>
                </a:solidFill>
                <a:latin typeface="Arial MT"/>
                <a:cs typeface="Arial MT"/>
              </a:rPr>
              <a:t>weight</a:t>
            </a:r>
            <a:r>
              <a:rPr lang="en-US" sz="2200" spc="45" dirty="0">
                <a:solidFill>
                  <a:srgbClr val="292929"/>
                </a:solidFill>
                <a:latin typeface="Arial MT"/>
                <a:cs typeface="Arial MT"/>
              </a:rPr>
              <a:t> </a:t>
            </a:r>
            <a:r>
              <a:rPr lang="en-US" sz="2200" spc="-5" dirty="0">
                <a:solidFill>
                  <a:srgbClr val="292929"/>
                </a:solidFill>
                <a:latin typeface="Arial MT"/>
                <a:cs typeface="Arial MT"/>
              </a:rPr>
              <a:t>of</a:t>
            </a:r>
            <a:r>
              <a:rPr lang="en-US" sz="2200" spc="60" dirty="0">
                <a:solidFill>
                  <a:srgbClr val="292929"/>
                </a:solidFill>
                <a:latin typeface="Arial MT"/>
                <a:cs typeface="Arial MT"/>
              </a:rPr>
              <a:t> </a:t>
            </a:r>
            <a:r>
              <a:rPr lang="en-US" sz="2200" spc="-5" dirty="0">
                <a:solidFill>
                  <a:srgbClr val="292929"/>
                </a:solidFill>
                <a:latin typeface="Arial MT"/>
                <a:cs typeface="Arial MT"/>
              </a:rPr>
              <a:t>a</a:t>
            </a:r>
            <a:r>
              <a:rPr lang="en-US" sz="2200" spc="-90" dirty="0">
                <a:solidFill>
                  <a:srgbClr val="292929"/>
                </a:solidFill>
                <a:latin typeface="Arial MT"/>
                <a:cs typeface="Arial MT"/>
              </a:rPr>
              <a:t> </a:t>
            </a:r>
            <a:r>
              <a:rPr lang="en-US" sz="2200" spc="-55" dirty="0">
                <a:solidFill>
                  <a:srgbClr val="292929"/>
                </a:solidFill>
                <a:latin typeface="Arial MT"/>
                <a:cs typeface="Arial MT"/>
              </a:rPr>
              <a:t>school</a:t>
            </a:r>
            <a:r>
              <a:rPr lang="en-US" sz="2200" spc="15" dirty="0">
                <a:solidFill>
                  <a:srgbClr val="292929"/>
                </a:solidFill>
                <a:latin typeface="Arial MT"/>
                <a:cs typeface="Arial MT"/>
              </a:rPr>
              <a:t> </a:t>
            </a:r>
            <a:r>
              <a:rPr lang="en-US" sz="2200" spc="-65" dirty="0">
                <a:solidFill>
                  <a:srgbClr val="292929"/>
                </a:solidFill>
                <a:latin typeface="Arial MT"/>
                <a:cs typeface="Arial MT"/>
              </a:rPr>
              <a:t>bus)</a:t>
            </a:r>
            <a:r>
              <a:rPr lang="en-US" sz="2200" spc="-30" dirty="0">
                <a:solidFill>
                  <a:srgbClr val="292929"/>
                </a:solidFill>
                <a:latin typeface="Arial MT"/>
                <a:cs typeface="Arial MT"/>
              </a:rPr>
              <a:t> </a:t>
            </a:r>
            <a:r>
              <a:rPr lang="en-US" sz="2200" spc="-80" dirty="0">
                <a:solidFill>
                  <a:srgbClr val="292929"/>
                </a:solidFill>
                <a:latin typeface="Arial MT"/>
                <a:cs typeface="Arial MT"/>
              </a:rPr>
              <a:t>have</a:t>
            </a:r>
            <a:r>
              <a:rPr lang="en-US" sz="2200" spc="-50" dirty="0">
                <a:solidFill>
                  <a:srgbClr val="292929"/>
                </a:solidFill>
                <a:latin typeface="Arial MT"/>
                <a:cs typeface="Arial MT"/>
              </a:rPr>
              <a:t> </a:t>
            </a:r>
            <a:r>
              <a:rPr lang="en-US" sz="2200" spc="-55" dirty="0">
                <a:solidFill>
                  <a:srgbClr val="292929"/>
                </a:solidFill>
                <a:latin typeface="Arial MT"/>
                <a:cs typeface="Arial MT"/>
              </a:rPr>
              <a:t>excellent</a:t>
            </a:r>
            <a:r>
              <a:rPr lang="en-US" sz="2200" spc="-15" dirty="0">
                <a:solidFill>
                  <a:srgbClr val="292929"/>
                </a:solidFill>
                <a:latin typeface="Arial MT"/>
                <a:cs typeface="Arial MT"/>
              </a:rPr>
              <a:t> </a:t>
            </a:r>
            <a:r>
              <a:rPr lang="en-US" sz="2200" spc="-114" dirty="0">
                <a:solidFill>
                  <a:srgbClr val="292929"/>
                </a:solidFill>
                <a:latin typeface="Arial MT"/>
                <a:cs typeface="Arial MT"/>
              </a:rPr>
              <a:t>success</a:t>
            </a:r>
            <a:endParaRPr lang="en-US" sz="2200" dirty="0">
              <a:latin typeface="Arial MT"/>
              <a:cs typeface="Arial MT"/>
            </a:endParaRPr>
          </a:p>
          <a:p>
            <a:pPr marL="241300">
              <a:lnSpc>
                <a:spcPct val="100000"/>
              </a:lnSpc>
            </a:pPr>
            <a:r>
              <a:rPr lang="en-US" sz="2200" spc="-50" dirty="0">
                <a:solidFill>
                  <a:srgbClr val="292929"/>
                </a:solidFill>
                <a:latin typeface="Arial MT"/>
                <a:cs typeface="Arial MT"/>
              </a:rPr>
              <a:t>rate;</a:t>
            </a:r>
            <a:endParaRPr lang="en-US" sz="2200" dirty="0">
              <a:latin typeface="Arial MT"/>
              <a:cs typeface="Arial MT"/>
            </a:endParaRPr>
          </a:p>
          <a:p>
            <a:pPr marL="241300" marR="80010" indent="-228600">
              <a:lnSpc>
                <a:spcPct val="100000"/>
              </a:lnSpc>
              <a:spcBef>
                <a:spcPts val="1405"/>
              </a:spcBef>
              <a:buChar char="•"/>
              <a:tabLst>
                <a:tab pos="240665" algn="l"/>
                <a:tab pos="241300" algn="l"/>
              </a:tabLst>
            </a:pPr>
            <a:r>
              <a:rPr lang="en-US" sz="2200" spc="-80" dirty="0">
                <a:solidFill>
                  <a:srgbClr val="292929"/>
                </a:solidFill>
                <a:latin typeface="Arial MT"/>
                <a:cs typeface="Arial MT"/>
              </a:rPr>
              <a:t>Payloads </a:t>
            </a:r>
            <a:r>
              <a:rPr lang="en-US" sz="2200" spc="-40" dirty="0">
                <a:solidFill>
                  <a:srgbClr val="292929"/>
                </a:solidFill>
                <a:latin typeface="Arial MT"/>
                <a:cs typeface="Arial MT"/>
              </a:rPr>
              <a:t>over </a:t>
            </a:r>
            <a:r>
              <a:rPr lang="en-US" sz="2200" spc="25" dirty="0">
                <a:solidFill>
                  <a:srgbClr val="292929"/>
                </a:solidFill>
                <a:latin typeface="Arial MT"/>
                <a:cs typeface="Arial MT"/>
              </a:rPr>
              <a:t>12,000kg </a:t>
            </a:r>
            <a:r>
              <a:rPr lang="en-US" sz="2200" spc="-110" dirty="0">
                <a:solidFill>
                  <a:srgbClr val="292929"/>
                </a:solidFill>
                <a:latin typeface="Arial MT"/>
                <a:cs typeface="Arial MT"/>
              </a:rPr>
              <a:t>seems </a:t>
            </a:r>
            <a:r>
              <a:rPr lang="en-US" sz="2200" spc="20" dirty="0">
                <a:solidFill>
                  <a:srgbClr val="292929"/>
                </a:solidFill>
                <a:latin typeface="Arial MT"/>
                <a:cs typeface="Arial MT"/>
              </a:rPr>
              <a:t>to </a:t>
            </a:r>
            <a:r>
              <a:rPr lang="en-US" sz="2200" spc="-35" dirty="0">
                <a:solidFill>
                  <a:srgbClr val="292929"/>
                </a:solidFill>
                <a:latin typeface="Arial MT"/>
                <a:cs typeface="Arial MT"/>
              </a:rPr>
              <a:t>be </a:t>
            </a:r>
            <a:r>
              <a:rPr lang="en-US" sz="2200" spc="-45" dirty="0">
                <a:solidFill>
                  <a:srgbClr val="292929"/>
                </a:solidFill>
                <a:latin typeface="Arial MT"/>
                <a:cs typeface="Arial MT"/>
              </a:rPr>
              <a:t>possible </a:t>
            </a:r>
            <a:r>
              <a:rPr lang="en-US" sz="2200" spc="-30" dirty="0">
                <a:solidFill>
                  <a:srgbClr val="292929"/>
                </a:solidFill>
                <a:latin typeface="Arial MT"/>
                <a:cs typeface="Arial MT"/>
              </a:rPr>
              <a:t>only </a:t>
            </a:r>
            <a:r>
              <a:rPr lang="en-US" sz="2200" spc="-25" dirty="0">
                <a:solidFill>
                  <a:srgbClr val="292929"/>
                </a:solidFill>
                <a:latin typeface="Arial MT"/>
                <a:cs typeface="Arial MT"/>
              </a:rPr>
              <a:t>on </a:t>
            </a:r>
            <a:r>
              <a:rPr lang="en-US" sz="2200" spc="-114" dirty="0">
                <a:solidFill>
                  <a:srgbClr val="292929"/>
                </a:solidFill>
                <a:latin typeface="Arial MT"/>
                <a:cs typeface="Arial MT"/>
              </a:rPr>
              <a:t>CCAFSSLC40 </a:t>
            </a:r>
            <a:r>
              <a:rPr lang="en-US" sz="2200" spc="-50" dirty="0">
                <a:solidFill>
                  <a:srgbClr val="292929"/>
                </a:solidFill>
                <a:latin typeface="Arial MT"/>
                <a:cs typeface="Arial MT"/>
              </a:rPr>
              <a:t>and </a:t>
            </a:r>
            <a:r>
              <a:rPr lang="en-US" sz="2200" spc="-190" dirty="0">
                <a:solidFill>
                  <a:srgbClr val="292929"/>
                </a:solidFill>
                <a:latin typeface="Arial MT"/>
                <a:cs typeface="Arial MT"/>
              </a:rPr>
              <a:t>KSC </a:t>
            </a:r>
            <a:r>
              <a:rPr lang="en-US" sz="2200" spc="-210" dirty="0">
                <a:solidFill>
                  <a:srgbClr val="292929"/>
                </a:solidFill>
                <a:latin typeface="Arial MT"/>
                <a:cs typeface="Arial MT"/>
              </a:rPr>
              <a:t>LC </a:t>
            </a:r>
            <a:r>
              <a:rPr lang="en-US" sz="2200" spc="-600" dirty="0">
                <a:solidFill>
                  <a:srgbClr val="292929"/>
                </a:solidFill>
                <a:latin typeface="Arial MT"/>
                <a:cs typeface="Arial MT"/>
              </a:rPr>
              <a:t> </a:t>
            </a:r>
            <a:r>
              <a:rPr lang="en-US" sz="2200" spc="10" dirty="0">
                <a:solidFill>
                  <a:srgbClr val="292929"/>
                </a:solidFill>
                <a:latin typeface="Arial MT"/>
                <a:cs typeface="Arial MT"/>
              </a:rPr>
              <a:t>39A</a:t>
            </a:r>
            <a:r>
              <a:rPr lang="en-US" sz="2200" spc="-50" dirty="0">
                <a:solidFill>
                  <a:srgbClr val="292929"/>
                </a:solidFill>
                <a:latin typeface="Arial MT"/>
                <a:cs typeface="Arial MT"/>
              </a:rPr>
              <a:t> </a:t>
            </a:r>
            <a:r>
              <a:rPr lang="en-US" sz="2200" spc="-65" dirty="0">
                <a:solidFill>
                  <a:srgbClr val="292929"/>
                </a:solidFill>
                <a:latin typeface="Arial MT"/>
                <a:cs typeface="Arial MT"/>
              </a:rPr>
              <a:t>launch</a:t>
            </a:r>
            <a:r>
              <a:rPr lang="en-US" sz="2200" spc="-20" dirty="0">
                <a:solidFill>
                  <a:srgbClr val="292929"/>
                </a:solidFill>
                <a:latin typeface="Arial MT"/>
                <a:cs typeface="Arial MT"/>
              </a:rPr>
              <a:t> </a:t>
            </a:r>
            <a:r>
              <a:rPr lang="en-US" sz="2200" spc="-50" dirty="0">
                <a:solidFill>
                  <a:srgbClr val="292929"/>
                </a:solidFill>
                <a:latin typeface="Arial MT"/>
                <a:cs typeface="Arial MT"/>
              </a:rPr>
              <a:t>sites.</a:t>
            </a:r>
            <a:endParaRPr lang="en-US" sz="2200" dirty="0">
              <a:latin typeface="Arial MT"/>
              <a:cs typeface="Arial MT"/>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object 4">
            <a:extLst>
              <a:ext uri="{FF2B5EF4-FFF2-40B4-BE49-F238E27FC236}">
                <a16:creationId xmlns:a16="http://schemas.microsoft.com/office/drawing/2014/main" id="{B91011A1-6EDC-7C07-FC70-09D67CF00964}"/>
              </a:ext>
            </a:extLst>
          </p:cNvPr>
          <p:cNvPicPr/>
          <p:nvPr/>
        </p:nvPicPr>
        <p:blipFill>
          <a:blip r:embed="rId3" cstate="print"/>
          <a:stretch>
            <a:fillRect/>
          </a:stretch>
        </p:blipFill>
        <p:spPr>
          <a:xfrm>
            <a:off x="608467" y="3718560"/>
            <a:ext cx="10677144" cy="26007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096627B-30E7-0403-9BB6-E0018FC210F5}"/>
              </a:ext>
            </a:extLst>
          </p:cNvPr>
          <p:cNvPicPr>
            <a:picLocks noChangeAspect="1"/>
          </p:cNvPicPr>
          <p:nvPr/>
        </p:nvPicPr>
        <p:blipFill>
          <a:blip r:embed="rId3"/>
          <a:stretch>
            <a:fillRect/>
          </a:stretch>
        </p:blipFill>
        <p:spPr>
          <a:xfrm>
            <a:off x="5424492" y="1980134"/>
            <a:ext cx="6580559" cy="3439266"/>
          </a:xfrm>
          <a:prstGeom prst="rect">
            <a:avLst/>
          </a:prstGeom>
        </p:spPr>
      </p:pic>
      <p:sp>
        <p:nvSpPr>
          <p:cNvPr id="6" name="object 2">
            <a:extLst>
              <a:ext uri="{FF2B5EF4-FFF2-40B4-BE49-F238E27FC236}">
                <a16:creationId xmlns:a16="http://schemas.microsoft.com/office/drawing/2014/main" id="{8646AF94-28F8-6272-0B5F-4766A49C8E86}"/>
              </a:ext>
            </a:extLst>
          </p:cNvPr>
          <p:cNvSpPr txBox="1"/>
          <p:nvPr/>
        </p:nvSpPr>
        <p:spPr>
          <a:xfrm>
            <a:off x="770011" y="1877390"/>
            <a:ext cx="4370949" cy="3946593"/>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2200" spc="-100" dirty="0">
                <a:solidFill>
                  <a:srgbClr val="292929"/>
                </a:solidFill>
                <a:latin typeface="Arial MT"/>
                <a:cs typeface="Arial MT"/>
              </a:rPr>
              <a:t>The</a:t>
            </a:r>
            <a:r>
              <a:rPr sz="2200" spc="-290" dirty="0">
                <a:solidFill>
                  <a:srgbClr val="292929"/>
                </a:solidFill>
                <a:latin typeface="Arial MT"/>
                <a:cs typeface="Arial MT"/>
              </a:rPr>
              <a:t> </a:t>
            </a:r>
            <a:r>
              <a:rPr sz="2200" spc="-15" dirty="0">
                <a:solidFill>
                  <a:srgbClr val="292929"/>
                </a:solidFill>
                <a:latin typeface="Arial MT"/>
                <a:cs typeface="Arial MT"/>
              </a:rPr>
              <a:t>biggest</a:t>
            </a:r>
            <a:r>
              <a:rPr sz="2200" spc="-45" dirty="0">
                <a:solidFill>
                  <a:srgbClr val="292929"/>
                </a:solidFill>
                <a:latin typeface="Arial MT"/>
                <a:cs typeface="Arial MT"/>
              </a:rPr>
              <a:t> </a:t>
            </a:r>
            <a:r>
              <a:rPr sz="2200" spc="-114" dirty="0">
                <a:solidFill>
                  <a:srgbClr val="292929"/>
                </a:solidFill>
                <a:latin typeface="Arial MT"/>
                <a:cs typeface="Arial MT"/>
              </a:rPr>
              <a:t>success</a:t>
            </a:r>
            <a:r>
              <a:rPr sz="2200" spc="-260" dirty="0">
                <a:solidFill>
                  <a:srgbClr val="292929"/>
                </a:solidFill>
                <a:latin typeface="Arial MT"/>
                <a:cs typeface="Arial MT"/>
              </a:rPr>
              <a:t> </a:t>
            </a:r>
            <a:r>
              <a:rPr sz="2200" spc="-50" dirty="0">
                <a:solidFill>
                  <a:srgbClr val="292929"/>
                </a:solidFill>
                <a:latin typeface="Arial MT"/>
                <a:cs typeface="Arial MT"/>
              </a:rPr>
              <a:t>rates</a:t>
            </a:r>
            <a:r>
              <a:rPr sz="2200" spc="-114" dirty="0">
                <a:solidFill>
                  <a:srgbClr val="292929"/>
                </a:solidFill>
                <a:latin typeface="Arial MT"/>
                <a:cs typeface="Arial MT"/>
              </a:rPr>
              <a:t> </a:t>
            </a:r>
            <a:r>
              <a:rPr sz="2200" spc="-70" dirty="0">
                <a:solidFill>
                  <a:srgbClr val="292929"/>
                </a:solidFill>
                <a:latin typeface="Arial MT"/>
                <a:cs typeface="Arial MT"/>
              </a:rPr>
              <a:t>happens</a:t>
            </a:r>
            <a:r>
              <a:rPr sz="2200" spc="-150" dirty="0">
                <a:solidFill>
                  <a:srgbClr val="292929"/>
                </a:solidFill>
                <a:latin typeface="Arial MT"/>
                <a:cs typeface="Arial MT"/>
              </a:rPr>
              <a:t> </a:t>
            </a:r>
            <a:r>
              <a:rPr sz="2200" spc="20" dirty="0">
                <a:solidFill>
                  <a:srgbClr val="292929"/>
                </a:solidFill>
                <a:latin typeface="Arial MT"/>
                <a:cs typeface="Arial MT"/>
              </a:rPr>
              <a:t>to</a:t>
            </a:r>
            <a:r>
              <a:rPr sz="2200" spc="-235" dirty="0">
                <a:solidFill>
                  <a:srgbClr val="292929"/>
                </a:solidFill>
                <a:latin typeface="Arial MT"/>
                <a:cs typeface="Arial MT"/>
              </a:rPr>
              <a:t> </a:t>
            </a:r>
            <a:r>
              <a:rPr sz="2200" spc="-15" dirty="0">
                <a:solidFill>
                  <a:srgbClr val="292929"/>
                </a:solidFill>
                <a:latin typeface="Arial MT"/>
                <a:cs typeface="Arial MT"/>
              </a:rPr>
              <a:t>orbits:</a:t>
            </a:r>
            <a:endParaRPr sz="2200" dirty="0">
              <a:latin typeface="Arial MT"/>
              <a:cs typeface="Arial MT"/>
            </a:endParaRPr>
          </a:p>
          <a:p>
            <a:pPr marL="697865" lvl="1" indent="-229235">
              <a:lnSpc>
                <a:spcPct val="100000"/>
              </a:lnSpc>
              <a:spcBef>
                <a:spcPts val="1425"/>
              </a:spcBef>
              <a:buChar char="•"/>
              <a:tabLst>
                <a:tab pos="697865" algn="l"/>
                <a:tab pos="698500" algn="l"/>
              </a:tabLst>
            </a:pPr>
            <a:r>
              <a:rPr sz="1800" spc="-105" dirty="0">
                <a:solidFill>
                  <a:srgbClr val="292929"/>
                </a:solidFill>
                <a:latin typeface="Arial MT"/>
                <a:cs typeface="Arial MT"/>
              </a:rPr>
              <a:t>ES-L1;</a:t>
            </a:r>
            <a:endParaRPr sz="1800" dirty="0">
              <a:latin typeface="Arial MT"/>
              <a:cs typeface="Arial MT"/>
            </a:endParaRPr>
          </a:p>
          <a:p>
            <a:pPr marL="697865" lvl="1" indent="-229235">
              <a:lnSpc>
                <a:spcPct val="100000"/>
              </a:lnSpc>
              <a:spcBef>
                <a:spcPts val="1390"/>
              </a:spcBef>
              <a:buChar char="•"/>
              <a:tabLst>
                <a:tab pos="697865" algn="l"/>
                <a:tab pos="698500" algn="l"/>
              </a:tabLst>
            </a:pPr>
            <a:r>
              <a:rPr sz="1800" spc="-145" dirty="0">
                <a:solidFill>
                  <a:srgbClr val="292929"/>
                </a:solidFill>
                <a:latin typeface="Arial MT"/>
                <a:cs typeface="Arial MT"/>
              </a:rPr>
              <a:t>GEO;</a:t>
            </a:r>
            <a:endParaRPr sz="1800" dirty="0">
              <a:latin typeface="Arial MT"/>
              <a:cs typeface="Arial MT"/>
            </a:endParaRPr>
          </a:p>
          <a:p>
            <a:pPr marL="697865" lvl="1" indent="-229235">
              <a:lnSpc>
                <a:spcPct val="100000"/>
              </a:lnSpc>
              <a:spcBef>
                <a:spcPts val="1405"/>
              </a:spcBef>
              <a:buChar char="•"/>
              <a:tabLst>
                <a:tab pos="697865" algn="l"/>
                <a:tab pos="698500" algn="l"/>
              </a:tabLst>
            </a:pPr>
            <a:r>
              <a:rPr sz="1800" spc="-170" dirty="0">
                <a:solidFill>
                  <a:srgbClr val="292929"/>
                </a:solidFill>
                <a:latin typeface="Arial MT"/>
                <a:cs typeface="Arial MT"/>
              </a:rPr>
              <a:t>H</a:t>
            </a:r>
            <a:r>
              <a:rPr sz="1800" spc="-160" dirty="0">
                <a:solidFill>
                  <a:srgbClr val="292929"/>
                </a:solidFill>
                <a:latin typeface="Arial MT"/>
                <a:cs typeface="Arial MT"/>
              </a:rPr>
              <a:t>E</a:t>
            </a:r>
            <a:r>
              <a:rPr sz="1800" spc="-155" dirty="0">
                <a:solidFill>
                  <a:srgbClr val="292929"/>
                </a:solidFill>
                <a:latin typeface="Arial MT"/>
                <a:cs typeface="Arial MT"/>
              </a:rPr>
              <a:t>O</a:t>
            </a:r>
            <a:r>
              <a:rPr sz="1800" dirty="0">
                <a:solidFill>
                  <a:srgbClr val="292929"/>
                </a:solidFill>
                <a:latin typeface="Arial MT"/>
                <a:cs typeface="Arial MT"/>
              </a:rPr>
              <a:t>;</a:t>
            </a:r>
            <a:r>
              <a:rPr sz="1800" spc="-114" dirty="0">
                <a:solidFill>
                  <a:srgbClr val="292929"/>
                </a:solidFill>
                <a:latin typeface="Arial MT"/>
                <a:cs typeface="Arial MT"/>
              </a:rPr>
              <a:t> </a:t>
            </a:r>
            <a:r>
              <a:rPr sz="1800" spc="-70" dirty="0">
                <a:solidFill>
                  <a:srgbClr val="292929"/>
                </a:solidFill>
                <a:latin typeface="Arial MT"/>
                <a:cs typeface="Arial MT"/>
              </a:rPr>
              <a:t>and</a:t>
            </a:r>
            <a:endParaRPr sz="1800" dirty="0">
              <a:latin typeface="Arial MT"/>
              <a:cs typeface="Arial MT"/>
            </a:endParaRPr>
          </a:p>
          <a:p>
            <a:pPr marL="697865" lvl="1" indent="-229235">
              <a:lnSpc>
                <a:spcPct val="100000"/>
              </a:lnSpc>
              <a:spcBef>
                <a:spcPts val="1405"/>
              </a:spcBef>
              <a:buChar char="•"/>
              <a:tabLst>
                <a:tab pos="697865" algn="l"/>
                <a:tab pos="698500" algn="l"/>
              </a:tabLst>
            </a:pPr>
            <a:r>
              <a:rPr sz="1800" spc="-135" dirty="0">
                <a:solidFill>
                  <a:srgbClr val="292929"/>
                </a:solidFill>
                <a:latin typeface="Arial MT"/>
                <a:cs typeface="Arial MT"/>
              </a:rPr>
              <a:t>SSO.</a:t>
            </a:r>
            <a:endParaRPr sz="1800" dirty="0">
              <a:latin typeface="Arial MT"/>
              <a:cs typeface="Arial MT"/>
            </a:endParaRPr>
          </a:p>
          <a:p>
            <a:pPr marL="241300" indent="-228600">
              <a:lnSpc>
                <a:spcPct val="100000"/>
              </a:lnSpc>
              <a:spcBef>
                <a:spcPts val="1390"/>
              </a:spcBef>
              <a:buChar char="•"/>
              <a:tabLst>
                <a:tab pos="240665" algn="l"/>
                <a:tab pos="241300" algn="l"/>
              </a:tabLst>
            </a:pPr>
            <a:r>
              <a:rPr sz="2200" spc="-35" dirty="0">
                <a:solidFill>
                  <a:srgbClr val="292929"/>
                </a:solidFill>
                <a:latin typeface="Arial MT"/>
                <a:cs typeface="Arial MT"/>
              </a:rPr>
              <a:t>Followed</a:t>
            </a:r>
            <a:r>
              <a:rPr sz="2200" spc="-60" dirty="0">
                <a:solidFill>
                  <a:srgbClr val="292929"/>
                </a:solidFill>
                <a:latin typeface="Arial MT"/>
                <a:cs typeface="Arial MT"/>
              </a:rPr>
              <a:t> </a:t>
            </a:r>
            <a:r>
              <a:rPr sz="2200" spc="-50" dirty="0">
                <a:solidFill>
                  <a:srgbClr val="292929"/>
                </a:solidFill>
                <a:latin typeface="Arial MT"/>
                <a:cs typeface="Arial MT"/>
              </a:rPr>
              <a:t>by:</a:t>
            </a:r>
            <a:endParaRPr sz="2200" dirty="0">
              <a:latin typeface="Arial MT"/>
              <a:cs typeface="Arial MT"/>
            </a:endParaRPr>
          </a:p>
          <a:p>
            <a:pPr marL="697865" lvl="1" indent="-229235">
              <a:lnSpc>
                <a:spcPct val="100000"/>
              </a:lnSpc>
              <a:spcBef>
                <a:spcPts val="1410"/>
              </a:spcBef>
              <a:buChar char="•"/>
              <a:tabLst>
                <a:tab pos="697865" algn="l"/>
                <a:tab pos="698500" algn="l"/>
              </a:tabLst>
            </a:pPr>
            <a:r>
              <a:rPr sz="1800" spc="-145" dirty="0">
                <a:solidFill>
                  <a:srgbClr val="292929"/>
                </a:solidFill>
                <a:latin typeface="Arial MT"/>
                <a:cs typeface="Arial MT"/>
              </a:rPr>
              <a:t>V</a:t>
            </a:r>
            <a:r>
              <a:rPr sz="1800" spc="-155" dirty="0">
                <a:solidFill>
                  <a:srgbClr val="292929"/>
                </a:solidFill>
                <a:latin typeface="Arial MT"/>
                <a:cs typeface="Arial MT"/>
              </a:rPr>
              <a:t>L</a:t>
            </a:r>
            <a:r>
              <a:rPr sz="1800" spc="-145" dirty="0">
                <a:solidFill>
                  <a:srgbClr val="292929"/>
                </a:solidFill>
                <a:latin typeface="Arial MT"/>
                <a:cs typeface="Arial MT"/>
              </a:rPr>
              <a:t>E</a:t>
            </a:r>
            <a:r>
              <a:rPr sz="1800" dirty="0">
                <a:solidFill>
                  <a:srgbClr val="292929"/>
                </a:solidFill>
                <a:latin typeface="Arial MT"/>
                <a:cs typeface="Arial MT"/>
              </a:rPr>
              <a:t>O</a:t>
            </a:r>
            <a:r>
              <a:rPr sz="1800" spc="-295" dirty="0">
                <a:solidFill>
                  <a:srgbClr val="292929"/>
                </a:solidFill>
                <a:latin typeface="Arial MT"/>
                <a:cs typeface="Arial MT"/>
              </a:rPr>
              <a:t> </a:t>
            </a:r>
            <a:r>
              <a:rPr sz="1800" spc="-75" dirty="0">
                <a:solidFill>
                  <a:srgbClr val="292929"/>
                </a:solidFill>
                <a:latin typeface="Arial MT"/>
                <a:cs typeface="Arial MT"/>
              </a:rPr>
              <a:t>(</a:t>
            </a:r>
            <a:r>
              <a:rPr sz="1800" spc="-85" dirty="0">
                <a:solidFill>
                  <a:srgbClr val="292929"/>
                </a:solidFill>
                <a:latin typeface="Arial MT"/>
                <a:cs typeface="Arial MT"/>
              </a:rPr>
              <a:t>abo</a:t>
            </a:r>
            <a:r>
              <a:rPr sz="1800" spc="-75" dirty="0">
                <a:solidFill>
                  <a:srgbClr val="292929"/>
                </a:solidFill>
                <a:latin typeface="Arial MT"/>
                <a:cs typeface="Arial MT"/>
              </a:rPr>
              <a:t>v</a:t>
            </a:r>
            <a:r>
              <a:rPr sz="1800" spc="-5" dirty="0">
                <a:solidFill>
                  <a:srgbClr val="292929"/>
                </a:solidFill>
                <a:latin typeface="Arial MT"/>
                <a:cs typeface="Arial MT"/>
              </a:rPr>
              <a:t>e</a:t>
            </a:r>
            <a:r>
              <a:rPr sz="1800" spc="-120" dirty="0">
                <a:solidFill>
                  <a:srgbClr val="292929"/>
                </a:solidFill>
                <a:latin typeface="Arial MT"/>
                <a:cs typeface="Arial MT"/>
              </a:rPr>
              <a:t> </a:t>
            </a:r>
            <a:r>
              <a:rPr sz="1800" spc="-5" dirty="0">
                <a:solidFill>
                  <a:srgbClr val="292929"/>
                </a:solidFill>
                <a:latin typeface="Arial MT"/>
                <a:cs typeface="Arial MT"/>
              </a:rPr>
              <a:t>8</a:t>
            </a:r>
            <a:r>
              <a:rPr sz="1800" spc="-15" dirty="0">
                <a:solidFill>
                  <a:srgbClr val="292929"/>
                </a:solidFill>
                <a:latin typeface="Arial MT"/>
                <a:cs typeface="Arial MT"/>
              </a:rPr>
              <a:t>0</a:t>
            </a:r>
            <a:r>
              <a:rPr sz="1800" dirty="0">
                <a:solidFill>
                  <a:srgbClr val="292929"/>
                </a:solidFill>
                <a:latin typeface="Arial MT"/>
                <a:cs typeface="Arial MT"/>
              </a:rPr>
              <a:t>%);</a:t>
            </a:r>
            <a:r>
              <a:rPr sz="1800" spc="-45" dirty="0">
                <a:solidFill>
                  <a:srgbClr val="292929"/>
                </a:solidFill>
                <a:latin typeface="Arial MT"/>
                <a:cs typeface="Arial MT"/>
              </a:rPr>
              <a:t> </a:t>
            </a:r>
            <a:r>
              <a:rPr sz="1800" spc="-70" dirty="0">
                <a:solidFill>
                  <a:srgbClr val="292929"/>
                </a:solidFill>
                <a:latin typeface="Arial MT"/>
                <a:cs typeface="Arial MT"/>
              </a:rPr>
              <a:t>and</a:t>
            </a:r>
            <a:endParaRPr sz="1800" dirty="0">
              <a:latin typeface="Arial MT"/>
              <a:cs typeface="Arial MT"/>
            </a:endParaRPr>
          </a:p>
          <a:p>
            <a:pPr marL="697865" lvl="1" indent="-229235">
              <a:lnSpc>
                <a:spcPct val="100000"/>
              </a:lnSpc>
              <a:spcBef>
                <a:spcPts val="1405"/>
              </a:spcBef>
              <a:buChar char="•"/>
              <a:tabLst>
                <a:tab pos="697865" algn="l"/>
                <a:tab pos="698500" algn="l"/>
              </a:tabLst>
            </a:pPr>
            <a:r>
              <a:rPr sz="1800" spc="-130" dirty="0">
                <a:solidFill>
                  <a:srgbClr val="292929"/>
                </a:solidFill>
                <a:latin typeface="Arial MT"/>
                <a:cs typeface="Arial MT"/>
              </a:rPr>
              <a:t>L</a:t>
            </a:r>
            <a:r>
              <a:rPr sz="1800" spc="-120" dirty="0">
                <a:solidFill>
                  <a:srgbClr val="292929"/>
                </a:solidFill>
                <a:latin typeface="Arial MT"/>
                <a:cs typeface="Arial MT"/>
              </a:rPr>
              <a:t>F</a:t>
            </a:r>
            <a:r>
              <a:rPr sz="1800" dirty="0">
                <a:solidFill>
                  <a:srgbClr val="292929"/>
                </a:solidFill>
                <a:latin typeface="Arial MT"/>
                <a:cs typeface="Arial MT"/>
              </a:rPr>
              <a:t>O</a:t>
            </a:r>
            <a:r>
              <a:rPr sz="1800" spc="-260" dirty="0">
                <a:solidFill>
                  <a:srgbClr val="292929"/>
                </a:solidFill>
                <a:latin typeface="Arial MT"/>
                <a:cs typeface="Arial MT"/>
              </a:rPr>
              <a:t> </a:t>
            </a:r>
            <a:r>
              <a:rPr sz="1800" spc="-75" dirty="0">
                <a:solidFill>
                  <a:srgbClr val="292929"/>
                </a:solidFill>
                <a:latin typeface="Arial MT"/>
                <a:cs typeface="Arial MT"/>
              </a:rPr>
              <a:t>(</a:t>
            </a:r>
            <a:r>
              <a:rPr sz="1800" spc="-85" dirty="0">
                <a:solidFill>
                  <a:srgbClr val="292929"/>
                </a:solidFill>
                <a:latin typeface="Arial MT"/>
                <a:cs typeface="Arial MT"/>
              </a:rPr>
              <a:t>abo</a:t>
            </a:r>
            <a:r>
              <a:rPr sz="1800" spc="-75" dirty="0">
                <a:solidFill>
                  <a:srgbClr val="292929"/>
                </a:solidFill>
                <a:latin typeface="Arial MT"/>
                <a:cs typeface="Arial MT"/>
              </a:rPr>
              <a:t>v</a:t>
            </a:r>
            <a:r>
              <a:rPr sz="1800" spc="-5" dirty="0">
                <a:solidFill>
                  <a:srgbClr val="292929"/>
                </a:solidFill>
                <a:latin typeface="Arial MT"/>
                <a:cs typeface="Arial MT"/>
              </a:rPr>
              <a:t>e</a:t>
            </a:r>
            <a:r>
              <a:rPr sz="1800" spc="-250" dirty="0">
                <a:solidFill>
                  <a:srgbClr val="292929"/>
                </a:solidFill>
                <a:latin typeface="Arial MT"/>
                <a:cs typeface="Arial MT"/>
              </a:rPr>
              <a:t> </a:t>
            </a:r>
            <a:r>
              <a:rPr sz="1800" spc="-5" dirty="0">
                <a:solidFill>
                  <a:srgbClr val="292929"/>
                </a:solidFill>
                <a:latin typeface="Arial MT"/>
                <a:cs typeface="Arial MT"/>
              </a:rPr>
              <a:t>7</a:t>
            </a:r>
            <a:r>
              <a:rPr sz="1800" spc="-15" dirty="0">
                <a:solidFill>
                  <a:srgbClr val="292929"/>
                </a:solidFill>
                <a:latin typeface="Arial MT"/>
                <a:cs typeface="Arial MT"/>
              </a:rPr>
              <a:t>0</a:t>
            </a:r>
            <a:r>
              <a:rPr sz="1800" dirty="0">
                <a:solidFill>
                  <a:srgbClr val="292929"/>
                </a:solidFill>
                <a:latin typeface="Arial MT"/>
                <a:cs typeface="Arial MT"/>
              </a:rPr>
              <a:t>%).</a:t>
            </a:r>
            <a:endParaRPr sz="1800" dirty="0">
              <a:latin typeface="Arial MT"/>
              <a:cs typeface="Arial MT"/>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2">
            <a:extLst>
              <a:ext uri="{FF2B5EF4-FFF2-40B4-BE49-F238E27FC236}">
                <a16:creationId xmlns:a16="http://schemas.microsoft.com/office/drawing/2014/main" id="{98F16FCB-2E01-CA0D-54F6-08F682FDE74B}"/>
              </a:ext>
            </a:extLst>
          </p:cNvPr>
          <p:cNvSpPr txBox="1"/>
          <p:nvPr/>
        </p:nvSpPr>
        <p:spPr>
          <a:xfrm>
            <a:off x="849205" y="4312564"/>
            <a:ext cx="9029065" cy="1388110"/>
          </a:xfrm>
          <a:prstGeom prst="rect">
            <a:avLst/>
          </a:prstGeom>
        </p:spPr>
        <p:txBody>
          <a:bodyPr vert="horz" wrap="square" lIns="0" tIns="191135" rIns="0" bIns="0" rtlCol="0">
            <a:spAutoFit/>
          </a:bodyPr>
          <a:lstStyle/>
          <a:p>
            <a:pPr marL="241300" indent="-228600">
              <a:spcBef>
                <a:spcPts val="1505"/>
              </a:spcBef>
              <a:buFontTx/>
              <a:buChar char="•"/>
              <a:tabLst>
                <a:tab pos="240665" algn="l"/>
                <a:tab pos="241300" algn="l"/>
              </a:tabLst>
            </a:pPr>
            <a:r>
              <a:rPr sz="2200" spc="-65" dirty="0">
                <a:solidFill>
                  <a:srgbClr val="292929"/>
                </a:solidFill>
                <a:latin typeface="Arial MT"/>
                <a:cs typeface="Arial MT"/>
              </a:rPr>
              <a:t>Apparently,</a:t>
            </a:r>
            <a:r>
              <a:rPr sz="2200" spc="-30" dirty="0">
                <a:solidFill>
                  <a:srgbClr val="292929"/>
                </a:solidFill>
                <a:latin typeface="Arial MT"/>
                <a:cs typeface="Arial MT"/>
              </a:rPr>
              <a:t> </a:t>
            </a:r>
            <a:r>
              <a:rPr sz="2200" spc="-114" dirty="0">
                <a:solidFill>
                  <a:srgbClr val="292929"/>
                </a:solidFill>
                <a:latin typeface="Arial MT"/>
                <a:cs typeface="Arial MT"/>
              </a:rPr>
              <a:t>success</a:t>
            </a:r>
            <a:r>
              <a:rPr sz="2200" spc="-280" dirty="0">
                <a:solidFill>
                  <a:srgbClr val="292929"/>
                </a:solidFill>
                <a:latin typeface="Arial MT"/>
                <a:cs typeface="Arial MT"/>
              </a:rPr>
              <a:t> </a:t>
            </a:r>
            <a:r>
              <a:rPr sz="2200" spc="-35" dirty="0">
                <a:solidFill>
                  <a:srgbClr val="292929"/>
                </a:solidFill>
                <a:latin typeface="Arial MT"/>
                <a:cs typeface="Arial MT"/>
              </a:rPr>
              <a:t>rate</a:t>
            </a:r>
            <a:r>
              <a:rPr sz="2200" spc="-70" dirty="0">
                <a:solidFill>
                  <a:srgbClr val="292929"/>
                </a:solidFill>
                <a:latin typeface="Arial MT"/>
                <a:cs typeface="Arial MT"/>
              </a:rPr>
              <a:t> </a:t>
            </a:r>
            <a:r>
              <a:rPr sz="2200" spc="-30" dirty="0">
                <a:solidFill>
                  <a:srgbClr val="292929"/>
                </a:solidFill>
                <a:latin typeface="Arial MT"/>
                <a:cs typeface="Arial MT"/>
              </a:rPr>
              <a:t>improved</a:t>
            </a:r>
            <a:r>
              <a:rPr sz="2200" spc="-55" dirty="0">
                <a:solidFill>
                  <a:srgbClr val="292929"/>
                </a:solidFill>
                <a:latin typeface="Arial MT"/>
                <a:cs typeface="Arial MT"/>
              </a:rPr>
              <a:t> </a:t>
            </a:r>
            <a:r>
              <a:rPr sz="2200" spc="-40" dirty="0">
                <a:solidFill>
                  <a:srgbClr val="292929"/>
                </a:solidFill>
                <a:latin typeface="Arial MT"/>
                <a:cs typeface="Arial MT"/>
              </a:rPr>
              <a:t>over</a:t>
            </a:r>
            <a:r>
              <a:rPr sz="2200" spc="-50" dirty="0">
                <a:solidFill>
                  <a:srgbClr val="292929"/>
                </a:solidFill>
                <a:latin typeface="Arial MT"/>
                <a:cs typeface="Arial MT"/>
              </a:rPr>
              <a:t> </a:t>
            </a:r>
            <a:r>
              <a:rPr sz="2200" spc="-25" dirty="0">
                <a:solidFill>
                  <a:srgbClr val="292929"/>
                </a:solidFill>
                <a:latin typeface="Arial MT"/>
                <a:cs typeface="Arial MT"/>
              </a:rPr>
              <a:t>time</a:t>
            </a:r>
            <a:r>
              <a:rPr sz="2200" spc="-60" dirty="0">
                <a:solidFill>
                  <a:srgbClr val="292929"/>
                </a:solidFill>
                <a:latin typeface="Arial MT"/>
                <a:cs typeface="Arial MT"/>
              </a:rPr>
              <a:t> </a:t>
            </a:r>
            <a:r>
              <a:rPr sz="2200" spc="20" dirty="0">
                <a:solidFill>
                  <a:srgbClr val="292929"/>
                </a:solidFill>
                <a:latin typeface="Arial MT"/>
                <a:cs typeface="Arial MT"/>
              </a:rPr>
              <a:t>to</a:t>
            </a:r>
            <a:r>
              <a:rPr sz="2200" spc="114" dirty="0">
                <a:solidFill>
                  <a:srgbClr val="292929"/>
                </a:solidFill>
                <a:latin typeface="Arial MT"/>
                <a:cs typeface="Arial MT"/>
              </a:rPr>
              <a:t> </a:t>
            </a:r>
            <a:r>
              <a:rPr sz="2200" spc="-20" dirty="0">
                <a:solidFill>
                  <a:srgbClr val="292929"/>
                </a:solidFill>
                <a:latin typeface="Arial MT"/>
                <a:cs typeface="Arial MT"/>
              </a:rPr>
              <a:t>all</a:t>
            </a:r>
            <a:r>
              <a:rPr sz="2200" spc="114" dirty="0">
                <a:solidFill>
                  <a:srgbClr val="292929"/>
                </a:solidFill>
                <a:latin typeface="Arial MT"/>
                <a:cs typeface="Arial MT"/>
              </a:rPr>
              <a:t> </a:t>
            </a:r>
            <a:r>
              <a:rPr sz="2200" spc="-15" dirty="0">
                <a:solidFill>
                  <a:srgbClr val="292929"/>
                </a:solidFill>
                <a:latin typeface="Arial MT"/>
                <a:cs typeface="Arial MT"/>
              </a:rPr>
              <a:t>orbits;</a:t>
            </a:r>
            <a:endParaRPr sz="2200" dirty="0">
              <a:solidFill>
                <a:prstClr val="black"/>
              </a:solidFill>
              <a:latin typeface="Arial MT"/>
              <a:cs typeface="Arial MT"/>
            </a:endParaRPr>
          </a:p>
          <a:p>
            <a:pPr marL="241300" indent="-228600">
              <a:spcBef>
                <a:spcPts val="1400"/>
              </a:spcBef>
              <a:buFontTx/>
              <a:buChar char="•"/>
              <a:tabLst>
                <a:tab pos="240665" algn="l"/>
                <a:tab pos="241300" algn="l"/>
              </a:tabLst>
            </a:pPr>
            <a:r>
              <a:rPr sz="2200" spc="-145" dirty="0">
                <a:solidFill>
                  <a:srgbClr val="292929"/>
                </a:solidFill>
                <a:latin typeface="Arial MT"/>
                <a:cs typeface="Arial MT"/>
              </a:rPr>
              <a:t>VLEO</a:t>
            </a:r>
            <a:r>
              <a:rPr sz="2200" spc="-355" dirty="0">
                <a:solidFill>
                  <a:srgbClr val="292929"/>
                </a:solidFill>
                <a:latin typeface="Arial MT"/>
                <a:cs typeface="Arial MT"/>
              </a:rPr>
              <a:t> </a:t>
            </a:r>
            <a:r>
              <a:rPr sz="2200" spc="25" dirty="0">
                <a:solidFill>
                  <a:srgbClr val="292929"/>
                </a:solidFill>
                <a:latin typeface="Arial MT"/>
                <a:cs typeface="Arial MT"/>
              </a:rPr>
              <a:t>orbit</a:t>
            </a:r>
            <a:r>
              <a:rPr sz="2200" spc="80" dirty="0">
                <a:solidFill>
                  <a:srgbClr val="292929"/>
                </a:solidFill>
                <a:latin typeface="Arial MT"/>
                <a:cs typeface="Arial MT"/>
              </a:rPr>
              <a:t> </a:t>
            </a:r>
            <a:r>
              <a:rPr sz="2200" spc="-110" dirty="0">
                <a:solidFill>
                  <a:srgbClr val="292929"/>
                </a:solidFill>
                <a:latin typeface="Arial MT"/>
                <a:cs typeface="Arial MT"/>
              </a:rPr>
              <a:t>seems</a:t>
            </a:r>
            <a:r>
              <a:rPr sz="2200" spc="-235" dirty="0">
                <a:solidFill>
                  <a:srgbClr val="292929"/>
                </a:solidFill>
                <a:latin typeface="Arial MT"/>
                <a:cs typeface="Arial MT"/>
              </a:rPr>
              <a:t> </a:t>
            </a:r>
            <a:r>
              <a:rPr sz="2200" spc="-5" dirty="0">
                <a:solidFill>
                  <a:srgbClr val="292929"/>
                </a:solidFill>
                <a:latin typeface="Arial MT"/>
                <a:cs typeface="Arial MT"/>
              </a:rPr>
              <a:t>a</a:t>
            </a:r>
            <a:r>
              <a:rPr sz="2200" spc="-285" dirty="0">
                <a:solidFill>
                  <a:srgbClr val="292929"/>
                </a:solidFill>
                <a:latin typeface="Arial MT"/>
                <a:cs typeface="Arial MT"/>
              </a:rPr>
              <a:t> </a:t>
            </a:r>
            <a:r>
              <a:rPr sz="2200" spc="-60" dirty="0">
                <a:solidFill>
                  <a:srgbClr val="292929"/>
                </a:solidFill>
                <a:latin typeface="Arial MT"/>
                <a:cs typeface="Arial MT"/>
              </a:rPr>
              <a:t>new</a:t>
            </a:r>
            <a:r>
              <a:rPr sz="2200" spc="-145" dirty="0">
                <a:solidFill>
                  <a:srgbClr val="292929"/>
                </a:solidFill>
                <a:latin typeface="Arial MT"/>
                <a:cs typeface="Arial MT"/>
              </a:rPr>
              <a:t> </a:t>
            </a:r>
            <a:r>
              <a:rPr sz="2200" spc="-75" dirty="0">
                <a:solidFill>
                  <a:srgbClr val="292929"/>
                </a:solidFill>
                <a:latin typeface="Arial MT"/>
                <a:cs typeface="Arial MT"/>
              </a:rPr>
              <a:t>business</a:t>
            </a:r>
            <a:r>
              <a:rPr sz="2200" spc="-130" dirty="0">
                <a:solidFill>
                  <a:srgbClr val="292929"/>
                </a:solidFill>
                <a:latin typeface="Arial MT"/>
                <a:cs typeface="Arial MT"/>
              </a:rPr>
              <a:t> </a:t>
            </a:r>
            <a:r>
              <a:rPr sz="2200" spc="-20" dirty="0">
                <a:solidFill>
                  <a:srgbClr val="292929"/>
                </a:solidFill>
                <a:latin typeface="Arial MT"/>
                <a:cs typeface="Arial MT"/>
              </a:rPr>
              <a:t>opportunity, </a:t>
            </a:r>
            <a:r>
              <a:rPr sz="2200" spc="-45" dirty="0">
                <a:solidFill>
                  <a:srgbClr val="292929"/>
                </a:solidFill>
                <a:latin typeface="Arial MT"/>
                <a:cs typeface="Arial MT"/>
              </a:rPr>
              <a:t>due</a:t>
            </a:r>
            <a:r>
              <a:rPr sz="2200" spc="-100" dirty="0">
                <a:solidFill>
                  <a:srgbClr val="292929"/>
                </a:solidFill>
                <a:latin typeface="Arial MT"/>
                <a:cs typeface="Arial MT"/>
              </a:rPr>
              <a:t> </a:t>
            </a:r>
            <a:r>
              <a:rPr sz="2200" spc="15" dirty="0">
                <a:solidFill>
                  <a:srgbClr val="292929"/>
                </a:solidFill>
                <a:latin typeface="Arial MT"/>
                <a:cs typeface="Arial MT"/>
              </a:rPr>
              <a:t>to</a:t>
            </a:r>
            <a:r>
              <a:rPr sz="2200" spc="100" dirty="0">
                <a:solidFill>
                  <a:srgbClr val="292929"/>
                </a:solidFill>
                <a:latin typeface="Arial MT"/>
                <a:cs typeface="Arial MT"/>
              </a:rPr>
              <a:t> </a:t>
            </a:r>
            <a:r>
              <a:rPr sz="2200" spc="-55" dirty="0">
                <a:solidFill>
                  <a:srgbClr val="292929"/>
                </a:solidFill>
                <a:latin typeface="Arial MT"/>
                <a:cs typeface="Arial MT"/>
              </a:rPr>
              <a:t>recent</a:t>
            </a:r>
            <a:r>
              <a:rPr sz="2200" spc="-114" dirty="0">
                <a:solidFill>
                  <a:srgbClr val="292929"/>
                </a:solidFill>
                <a:latin typeface="Arial MT"/>
                <a:cs typeface="Arial MT"/>
              </a:rPr>
              <a:t> </a:t>
            </a:r>
            <a:r>
              <a:rPr sz="2200" spc="-80" dirty="0">
                <a:solidFill>
                  <a:srgbClr val="292929"/>
                </a:solidFill>
                <a:latin typeface="Arial MT"/>
                <a:cs typeface="Arial MT"/>
              </a:rPr>
              <a:t>increase</a:t>
            </a:r>
            <a:r>
              <a:rPr sz="2200" spc="-210" dirty="0">
                <a:solidFill>
                  <a:srgbClr val="292929"/>
                </a:solidFill>
                <a:latin typeface="Arial MT"/>
                <a:cs typeface="Arial MT"/>
              </a:rPr>
              <a:t> </a:t>
            </a:r>
            <a:r>
              <a:rPr sz="2200" spc="-5" dirty="0">
                <a:solidFill>
                  <a:srgbClr val="292929"/>
                </a:solidFill>
                <a:latin typeface="Arial MT"/>
                <a:cs typeface="Arial MT"/>
              </a:rPr>
              <a:t>of</a:t>
            </a:r>
            <a:r>
              <a:rPr sz="2200" spc="15" dirty="0">
                <a:solidFill>
                  <a:srgbClr val="292929"/>
                </a:solidFill>
                <a:latin typeface="Arial MT"/>
                <a:cs typeface="Arial MT"/>
              </a:rPr>
              <a:t> </a:t>
            </a:r>
            <a:r>
              <a:rPr sz="2200" spc="-5" dirty="0">
                <a:solidFill>
                  <a:srgbClr val="292929"/>
                </a:solidFill>
                <a:latin typeface="Arial MT"/>
                <a:cs typeface="Arial MT"/>
              </a:rPr>
              <a:t>its</a:t>
            </a:r>
            <a:endParaRPr sz="2200" dirty="0">
              <a:solidFill>
                <a:prstClr val="black"/>
              </a:solidFill>
              <a:latin typeface="Arial MT"/>
              <a:cs typeface="Arial MT"/>
            </a:endParaRPr>
          </a:p>
          <a:p>
            <a:pPr marL="241300"/>
            <a:r>
              <a:rPr sz="2200" spc="-90" dirty="0">
                <a:solidFill>
                  <a:srgbClr val="292929"/>
                </a:solidFill>
                <a:latin typeface="Arial MT"/>
                <a:cs typeface="Arial MT"/>
              </a:rPr>
              <a:t>frequency.</a:t>
            </a:r>
            <a:endParaRPr sz="2200" dirty="0">
              <a:solidFill>
                <a:prstClr val="black"/>
              </a:solidFill>
              <a:latin typeface="Arial MT"/>
              <a:cs typeface="Arial MT"/>
            </a:endParaRPr>
          </a:p>
        </p:txBody>
      </p:sp>
      <p:pic>
        <p:nvPicPr>
          <p:cNvPr id="6" name="object 4">
            <a:extLst>
              <a:ext uri="{FF2B5EF4-FFF2-40B4-BE49-F238E27FC236}">
                <a16:creationId xmlns:a16="http://schemas.microsoft.com/office/drawing/2014/main" id="{C01FC073-7CE7-4826-075F-DE4139B7A060}"/>
              </a:ext>
            </a:extLst>
          </p:cNvPr>
          <p:cNvPicPr/>
          <p:nvPr/>
        </p:nvPicPr>
        <p:blipFill>
          <a:blip r:embed="rId3" cstate="print"/>
          <a:stretch>
            <a:fillRect/>
          </a:stretch>
        </p:blipFill>
        <p:spPr>
          <a:xfrm>
            <a:off x="770160" y="1830832"/>
            <a:ext cx="10687812" cy="238048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2">
            <a:extLst>
              <a:ext uri="{FF2B5EF4-FFF2-40B4-BE49-F238E27FC236}">
                <a16:creationId xmlns:a16="http://schemas.microsoft.com/office/drawing/2014/main" id="{BD3DDDE4-9546-F232-8CFB-83FBA66C6DE0}"/>
              </a:ext>
            </a:extLst>
          </p:cNvPr>
          <p:cNvSpPr txBox="1"/>
          <p:nvPr/>
        </p:nvSpPr>
        <p:spPr>
          <a:xfrm>
            <a:off x="1253807" y="1715684"/>
            <a:ext cx="9684385" cy="1566545"/>
          </a:xfrm>
          <a:prstGeom prst="rect">
            <a:avLst/>
          </a:prstGeom>
        </p:spPr>
        <p:txBody>
          <a:bodyPr vert="horz" wrap="square" lIns="0" tIns="191135" rIns="0" bIns="0" rtlCol="0">
            <a:spAutoFit/>
          </a:bodyPr>
          <a:lstStyle/>
          <a:p>
            <a:pPr marL="241300" indent="-228600">
              <a:lnSpc>
                <a:spcPct val="100000"/>
              </a:lnSpc>
              <a:spcBef>
                <a:spcPts val="1505"/>
              </a:spcBef>
              <a:buChar char="•"/>
              <a:tabLst>
                <a:tab pos="240665" algn="l"/>
                <a:tab pos="241300" algn="l"/>
                <a:tab pos="9076690" algn="l"/>
              </a:tabLst>
            </a:pPr>
            <a:r>
              <a:rPr sz="2200" spc="-45" dirty="0">
                <a:solidFill>
                  <a:srgbClr val="292929"/>
                </a:solidFill>
                <a:latin typeface="Arial MT"/>
                <a:cs typeface="Arial MT"/>
              </a:rPr>
              <a:t>A</a:t>
            </a:r>
            <a:r>
              <a:rPr sz="2200" spc="-40" dirty="0">
                <a:solidFill>
                  <a:srgbClr val="292929"/>
                </a:solidFill>
                <a:latin typeface="Arial MT"/>
                <a:cs typeface="Arial MT"/>
              </a:rPr>
              <a:t>ppa</a:t>
            </a:r>
            <a:r>
              <a:rPr sz="2200" spc="-45" dirty="0">
                <a:solidFill>
                  <a:srgbClr val="292929"/>
                </a:solidFill>
                <a:latin typeface="Arial MT"/>
                <a:cs typeface="Arial MT"/>
              </a:rPr>
              <a:t>r</a:t>
            </a:r>
            <a:r>
              <a:rPr sz="2200" spc="-40" dirty="0">
                <a:solidFill>
                  <a:srgbClr val="292929"/>
                </a:solidFill>
                <a:latin typeface="Arial MT"/>
                <a:cs typeface="Arial MT"/>
              </a:rPr>
              <a:t>en</a:t>
            </a:r>
            <a:r>
              <a:rPr sz="2200" spc="-45" dirty="0">
                <a:solidFill>
                  <a:srgbClr val="292929"/>
                </a:solidFill>
                <a:latin typeface="Arial MT"/>
                <a:cs typeface="Arial MT"/>
              </a:rPr>
              <a:t>t</a:t>
            </a:r>
            <a:r>
              <a:rPr sz="2200" spc="-40" dirty="0">
                <a:solidFill>
                  <a:srgbClr val="292929"/>
                </a:solidFill>
                <a:latin typeface="Arial MT"/>
                <a:cs typeface="Arial MT"/>
              </a:rPr>
              <a:t>l</a:t>
            </a:r>
            <a:r>
              <a:rPr sz="2200" spc="-220" dirty="0">
                <a:solidFill>
                  <a:srgbClr val="292929"/>
                </a:solidFill>
                <a:latin typeface="Arial MT"/>
                <a:cs typeface="Arial MT"/>
              </a:rPr>
              <a:t>y</a:t>
            </a:r>
            <a:r>
              <a:rPr sz="2200" spc="-5" dirty="0">
                <a:solidFill>
                  <a:srgbClr val="292929"/>
                </a:solidFill>
                <a:latin typeface="Arial MT"/>
                <a:cs typeface="Arial MT"/>
              </a:rPr>
              <a:t>,</a:t>
            </a:r>
            <a:r>
              <a:rPr sz="2200" spc="-100" dirty="0">
                <a:solidFill>
                  <a:srgbClr val="292929"/>
                </a:solidFill>
                <a:latin typeface="Arial MT"/>
                <a:cs typeface="Arial MT"/>
              </a:rPr>
              <a:t> </a:t>
            </a:r>
            <a:r>
              <a:rPr sz="2200" spc="-45" dirty="0">
                <a:solidFill>
                  <a:srgbClr val="292929"/>
                </a:solidFill>
                <a:latin typeface="Arial MT"/>
                <a:cs typeface="Arial MT"/>
              </a:rPr>
              <a:t>t</a:t>
            </a:r>
            <a:r>
              <a:rPr sz="2200" spc="-40" dirty="0">
                <a:solidFill>
                  <a:srgbClr val="292929"/>
                </a:solidFill>
                <a:latin typeface="Arial MT"/>
                <a:cs typeface="Arial MT"/>
              </a:rPr>
              <a:t>he</a:t>
            </a:r>
            <a:r>
              <a:rPr sz="2200" spc="-45" dirty="0">
                <a:solidFill>
                  <a:srgbClr val="292929"/>
                </a:solidFill>
                <a:latin typeface="Arial MT"/>
                <a:cs typeface="Arial MT"/>
              </a:rPr>
              <a:t>r</a:t>
            </a:r>
            <a:r>
              <a:rPr sz="2200" spc="-5" dirty="0">
                <a:solidFill>
                  <a:srgbClr val="292929"/>
                </a:solidFill>
                <a:latin typeface="Arial MT"/>
                <a:cs typeface="Arial MT"/>
              </a:rPr>
              <a:t>e</a:t>
            </a:r>
            <a:r>
              <a:rPr sz="2200" spc="-90" dirty="0">
                <a:solidFill>
                  <a:srgbClr val="292929"/>
                </a:solidFill>
                <a:latin typeface="Arial MT"/>
                <a:cs typeface="Arial MT"/>
              </a:rPr>
              <a:t> </a:t>
            </a:r>
            <a:r>
              <a:rPr sz="2200" spc="-60" dirty="0">
                <a:solidFill>
                  <a:srgbClr val="292929"/>
                </a:solidFill>
                <a:latin typeface="Arial MT"/>
                <a:cs typeface="Arial MT"/>
              </a:rPr>
              <a:t>i</a:t>
            </a:r>
            <a:r>
              <a:rPr sz="2200" spc="-5" dirty="0">
                <a:solidFill>
                  <a:srgbClr val="292929"/>
                </a:solidFill>
                <a:latin typeface="Arial MT"/>
                <a:cs typeface="Arial MT"/>
              </a:rPr>
              <a:t>s</a:t>
            </a:r>
            <a:r>
              <a:rPr sz="2200" spc="-105" dirty="0">
                <a:solidFill>
                  <a:srgbClr val="292929"/>
                </a:solidFill>
                <a:latin typeface="Arial MT"/>
                <a:cs typeface="Arial MT"/>
              </a:rPr>
              <a:t> </a:t>
            </a:r>
            <a:r>
              <a:rPr sz="2200" spc="-40" dirty="0">
                <a:solidFill>
                  <a:srgbClr val="292929"/>
                </a:solidFill>
                <a:latin typeface="Arial MT"/>
                <a:cs typeface="Arial MT"/>
              </a:rPr>
              <a:t>n</a:t>
            </a:r>
            <a:r>
              <a:rPr sz="2200" spc="-5" dirty="0">
                <a:solidFill>
                  <a:srgbClr val="292929"/>
                </a:solidFill>
                <a:latin typeface="Arial MT"/>
                <a:cs typeface="Arial MT"/>
              </a:rPr>
              <a:t>o</a:t>
            </a:r>
            <a:r>
              <a:rPr sz="2200" spc="-85" dirty="0">
                <a:solidFill>
                  <a:srgbClr val="292929"/>
                </a:solidFill>
                <a:latin typeface="Arial MT"/>
                <a:cs typeface="Arial MT"/>
              </a:rPr>
              <a:t> </a:t>
            </a:r>
            <a:r>
              <a:rPr sz="2200" spc="-30" dirty="0">
                <a:solidFill>
                  <a:srgbClr val="292929"/>
                </a:solidFill>
                <a:latin typeface="Arial MT"/>
                <a:cs typeface="Arial MT"/>
              </a:rPr>
              <a:t>re</a:t>
            </a:r>
            <a:r>
              <a:rPr sz="2200" spc="-25" dirty="0">
                <a:solidFill>
                  <a:srgbClr val="292929"/>
                </a:solidFill>
                <a:latin typeface="Arial MT"/>
                <a:cs typeface="Arial MT"/>
              </a:rPr>
              <a:t>l</a:t>
            </a:r>
            <a:r>
              <a:rPr sz="2200" spc="-30" dirty="0">
                <a:solidFill>
                  <a:srgbClr val="292929"/>
                </a:solidFill>
                <a:latin typeface="Arial MT"/>
                <a:cs typeface="Arial MT"/>
              </a:rPr>
              <a:t>at</a:t>
            </a:r>
            <a:r>
              <a:rPr sz="2200" spc="-25" dirty="0">
                <a:solidFill>
                  <a:srgbClr val="292929"/>
                </a:solidFill>
                <a:latin typeface="Arial MT"/>
                <a:cs typeface="Arial MT"/>
              </a:rPr>
              <a:t>i</a:t>
            </a:r>
            <a:r>
              <a:rPr sz="2200" spc="-30" dirty="0">
                <a:solidFill>
                  <a:srgbClr val="292929"/>
                </a:solidFill>
                <a:latin typeface="Arial MT"/>
                <a:cs typeface="Arial MT"/>
              </a:rPr>
              <a:t>o</a:t>
            </a:r>
            <a:r>
              <a:rPr sz="2200" spc="-5" dirty="0">
                <a:solidFill>
                  <a:srgbClr val="292929"/>
                </a:solidFill>
                <a:latin typeface="Arial MT"/>
                <a:cs typeface="Arial MT"/>
              </a:rPr>
              <a:t>n </a:t>
            </a:r>
            <a:r>
              <a:rPr sz="2200" spc="-60" dirty="0">
                <a:solidFill>
                  <a:srgbClr val="292929"/>
                </a:solidFill>
                <a:latin typeface="Arial MT"/>
                <a:cs typeface="Arial MT"/>
              </a:rPr>
              <a:t>be</a:t>
            </a:r>
            <a:r>
              <a:rPr sz="2200" spc="-65" dirty="0">
                <a:solidFill>
                  <a:srgbClr val="292929"/>
                </a:solidFill>
                <a:latin typeface="Arial MT"/>
                <a:cs typeface="Arial MT"/>
              </a:rPr>
              <a:t>tw</a:t>
            </a:r>
            <a:r>
              <a:rPr sz="2200" spc="-60" dirty="0">
                <a:solidFill>
                  <a:srgbClr val="292929"/>
                </a:solidFill>
                <a:latin typeface="Arial MT"/>
                <a:cs typeface="Arial MT"/>
              </a:rPr>
              <a:t>ee</a:t>
            </a:r>
            <a:r>
              <a:rPr sz="2200" spc="-5" dirty="0">
                <a:solidFill>
                  <a:srgbClr val="292929"/>
                </a:solidFill>
                <a:latin typeface="Arial MT"/>
                <a:cs typeface="Arial MT"/>
              </a:rPr>
              <a:t>n</a:t>
            </a:r>
            <a:r>
              <a:rPr sz="2200" spc="-80" dirty="0">
                <a:solidFill>
                  <a:srgbClr val="292929"/>
                </a:solidFill>
                <a:latin typeface="Arial MT"/>
                <a:cs typeface="Arial MT"/>
              </a:rPr>
              <a:t> </a:t>
            </a:r>
            <a:r>
              <a:rPr sz="2200" spc="-50" dirty="0">
                <a:solidFill>
                  <a:srgbClr val="292929"/>
                </a:solidFill>
                <a:latin typeface="Arial MT"/>
                <a:cs typeface="Arial MT"/>
              </a:rPr>
              <a:t>pa</a:t>
            </a:r>
            <a:r>
              <a:rPr sz="2200" spc="-60" dirty="0">
                <a:solidFill>
                  <a:srgbClr val="292929"/>
                </a:solidFill>
                <a:latin typeface="Arial MT"/>
                <a:cs typeface="Arial MT"/>
              </a:rPr>
              <a:t>y</a:t>
            </a:r>
            <a:r>
              <a:rPr sz="2200" spc="-50" dirty="0">
                <a:solidFill>
                  <a:srgbClr val="292929"/>
                </a:solidFill>
                <a:latin typeface="Arial MT"/>
                <a:cs typeface="Arial MT"/>
              </a:rPr>
              <a:t>loa</a:t>
            </a:r>
            <a:r>
              <a:rPr sz="2200" spc="-5" dirty="0">
                <a:solidFill>
                  <a:srgbClr val="292929"/>
                </a:solidFill>
                <a:latin typeface="Arial MT"/>
                <a:cs typeface="Arial MT"/>
              </a:rPr>
              <a:t>d</a:t>
            </a:r>
            <a:r>
              <a:rPr sz="2200" spc="-100" dirty="0">
                <a:solidFill>
                  <a:srgbClr val="292929"/>
                </a:solidFill>
                <a:latin typeface="Arial MT"/>
                <a:cs typeface="Arial MT"/>
              </a:rPr>
              <a:t> </a:t>
            </a:r>
            <a:r>
              <a:rPr sz="2200" spc="-75" dirty="0">
                <a:solidFill>
                  <a:srgbClr val="292929"/>
                </a:solidFill>
                <a:latin typeface="Arial MT"/>
                <a:cs typeface="Arial MT"/>
              </a:rPr>
              <a:t>an</a:t>
            </a:r>
            <a:r>
              <a:rPr sz="2200" spc="-5" dirty="0">
                <a:solidFill>
                  <a:srgbClr val="292929"/>
                </a:solidFill>
                <a:latin typeface="Arial MT"/>
                <a:cs typeface="Arial MT"/>
              </a:rPr>
              <a:t>d</a:t>
            </a:r>
            <a:r>
              <a:rPr sz="2200" spc="-130" dirty="0">
                <a:solidFill>
                  <a:srgbClr val="292929"/>
                </a:solidFill>
                <a:latin typeface="Arial MT"/>
                <a:cs typeface="Arial MT"/>
              </a:rPr>
              <a:t> </a:t>
            </a:r>
            <a:r>
              <a:rPr sz="2200" spc="-135" dirty="0">
                <a:solidFill>
                  <a:srgbClr val="292929"/>
                </a:solidFill>
                <a:latin typeface="Arial MT"/>
                <a:cs typeface="Arial MT"/>
              </a:rPr>
              <a:t>succes</a:t>
            </a:r>
            <a:r>
              <a:rPr sz="2200" spc="-5" dirty="0">
                <a:solidFill>
                  <a:srgbClr val="292929"/>
                </a:solidFill>
                <a:latin typeface="Arial MT"/>
                <a:cs typeface="Arial MT"/>
              </a:rPr>
              <a:t>s</a:t>
            </a:r>
            <a:r>
              <a:rPr sz="2200" spc="-260" dirty="0">
                <a:solidFill>
                  <a:srgbClr val="292929"/>
                </a:solidFill>
                <a:latin typeface="Arial MT"/>
                <a:cs typeface="Arial MT"/>
              </a:rPr>
              <a:t> </a:t>
            </a:r>
            <a:r>
              <a:rPr sz="2200" spc="-45" dirty="0">
                <a:solidFill>
                  <a:srgbClr val="292929"/>
                </a:solidFill>
                <a:latin typeface="Arial MT"/>
                <a:cs typeface="Arial MT"/>
              </a:rPr>
              <a:t>r</a:t>
            </a:r>
            <a:r>
              <a:rPr sz="2200" spc="-40" dirty="0">
                <a:solidFill>
                  <a:srgbClr val="292929"/>
                </a:solidFill>
                <a:latin typeface="Arial MT"/>
                <a:cs typeface="Arial MT"/>
              </a:rPr>
              <a:t>a</a:t>
            </a:r>
            <a:r>
              <a:rPr sz="2200" spc="-45" dirty="0">
                <a:solidFill>
                  <a:srgbClr val="292929"/>
                </a:solidFill>
                <a:latin typeface="Arial MT"/>
                <a:cs typeface="Arial MT"/>
              </a:rPr>
              <a:t>t</a:t>
            </a:r>
            <a:r>
              <a:rPr sz="2200" spc="-5" dirty="0">
                <a:solidFill>
                  <a:srgbClr val="292929"/>
                </a:solidFill>
                <a:latin typeface="Arial MT"/>
                <a:cs typeface="Arial MT"/>
              </a:rPr>
              <a:t>e</a:t>
            </a:r>
            <a:r>
              <a:rPr sz="2200" spc="-80" dirty="0">
                <a:solidFill>
                  <a:srgbClr val="292929"/>
                </a:solidFill>
                <a:latin typeface="Arial MT"/>
                <a:cs typeface="Arial MT"/>
              </a:rPr>
              <a:t> </a:t>
            </a:r>
            <a:r>
              <a:rPr sz="2200" spc="40" dirty="0">
                <a:solidFill>
                  <a:srgbClr val="292929"/>
                </a:solidFill>
                <a:latin typeface="Arial MT"/>
                <a:cs typeface="Arial MT"/>
              </a:rPr>
              <a:t>t</a:t>
            </a:r>
            <a:r>
              <a:rPr sz="2200" spc="-5" dirty="0">
                <a:solidFill>
                  <a:srgbClr val="292929"/>
                </a:solidFill>
                <a:latin typeface="Arial MT"/>
                <a:cs typeface="Arial MT"/>
              </a:rPr>
              <a:t>o</a:t>
            </a:r>
            <a:r>
              <a:rPr sz="2200" spc="85" dirty="0">
                <a:solidFill>
                  <a:srgbClr val="292929"/>
                </a:solidFill>
                <a:latin typeface="Arial MT"/>
                <a:cs typeface="Arial MT"/>
              </a:rPr>
              <a:t> </a:t>
            </a:r>
            <a:r>
              <a:rPr sz="2200" spc="30" dirty="0">
                <a:solidFill>
                  <a:srgbClr val="292929"/>
                </a:solidFill>
                <a:latin typeface="Arial MT"/>
                <a:cs typeface="Arial MT"/>
              </a:rPr>
              <a:t>orbi</a:t>
            </a:r>
            <a:r>
              <a:rPr sz="2200" spc="-5" dirty="0">
                <a:solidFill>
                  <a:srgbClr val="292929"/>
                </a:solidFill>
                <a:latin typeface="Arial MT"/>
                <a:cs typeface="Arial MT"/>
              </a:rPr>
              <a:t>t</a:t>
            </a:r>
            <a:r>
              <a:rPr sz="2200" dirty="0">
                <a:solidFill>
                  <a:srgbClr val="292929"/>
                </a:solidFill>
                <a:latin typeface="Arial MT"/>
                <a:cs typeface="Arial MT"/>
              </a:rPr>
              <a:t>	</a:t>
            </a:r>
            <a:r>
              <a:rPr sz="2200" spc="-225" dirty="0">
                <a:solidFill>
                  <a:srgbClr val="292929"/>
                </a:solidFill>
                <a:latin typeface="Arial MT"/>
                <a:cs typeface="Arial MT"/>
              </a:rPr>
              <a:t>G</a:t>
            </a:r>
            <a:r>
              <a:rPr sz="2200" spc="-260" dirty="0">
                <a:solidFill>
                  <a:srgbClr val="292929"/>
                </a:solidFill>
                <a:latin typeface="Arial MT"/>
                <a:cs typeface="Arial MT"/>
              </a:rPr>
              <a:t>T</a:t>
            </a:r>
            <a:r>
              <a:rPr sz="2200" spc="-225" dirty="0">
                <a:solidFill>
                  <a:srgbClr val="292929"/>
                </a:solidFill>
                <a:latin typeface="Arial MT"/>
                <a:cs typeface="Arial MT"/>
              </a:rPr>
              <a:t>O</a:t>
            </a:r>
            <a:r>
              <a:rPr sz="2200" spc="-5" dirty="0">
                <a:solidFill>
                  <a:srgbClr val="292929"/>
                </a:solidFill>
                <a:latin typeface="Arial MT"/>
                <a:cs typeface="Arial MT"/>
              </a:rPr>
              <a:t>;</a:t>
            </a:r>
            <a:endParaRPr sz="2200" dirty="0">
              <a:latin typeface="Arial MT"/>
              <a:cs typeface="Arial MT"/>
            </a:endParaRPr>
          </a:p>
          <a:p>
            <a:pPr marL="241300" indent="-228600">
              <a:lnSpc>
                <a:spcPct val="100000"/>
              </a:lnSpc>
              <a:spcBef>
                <a:spcPts val="1400"/>
              </a:spcBef>
              <a:buChar char="•"/>
              <a:tabLst>
                <a:tab pos="240665" algn="l"/>
                <a:tab pos="241300" algn="l"/>
              </a:tabLst>
            </a:pPr>
            <a:r>
              <a:rPr sz="2200" spc="-40" dirty="0">
                <a:solidFill>
                  <a:srgbClr val="292929"/>
                </a:solidFill>
                <a:latin typeface="Arial MT"/>
                <a:cs typeface="Arial MT"/>
              </a:rPr>
              <a:t>ISSorbit</a:t>
            </a:r>
            <a:r>
              <a:rPr sz="2200" spc="100" dirty="0">
                <a:solidFill>
                  <a:srgbClr val="292929"/>
                </a:solidFill>
                <a:latin typeface="Arial MT"/>
                <a:cs typeface="Arial MT"/>
              </a:rPr>
              <a:t> </a:t>
            </a:r>
            <a:r>
              <a:rPr sz="2200" spc="-85" dirty="0">
                <a:solidFill>
                  <a:srgbClr val="292929"/>
                </a:solidFill>
                <a:latin typeface="Arial MT"/>
                <a:cs typeface="Arial MT"/>
              </a:rPr>
              <a:t>has</a:t>
            </a:r>
            <a:r>
              <a:rPr sz="2200" spc="-235" dirty="0">
                <a:solidFill>
                  <a:srgbClr val="292929"/>
                </a:solidFill>
                <a:latin typeface="Arial MT"/>
                <a:cs typeface="Arial MT"/>
              </a:rPr>
              <a:t> </a:t>
            </a:r>
            <a:r>
              <a:rPr sz="2200" spc="-20" dirty="0">
                <a:solidFill>
                  <a:srgbClr val="292929"/>
                </a:solidFill>
                <a:latin typeface="Arial MT"/>
                <a:cs typeface="Arial MT"/>
              </a:rPr>
              <a:t>the</a:t>
            </a:r>
            <a:r>
              <a:rPr sz="2200" spc="-55" dirty="0">
                <a:solidFill>
                  <a:srgbClr val="292929"/>
                </a:solidFill>
                <a:latin typeface="Arial MT"/>
                <a:cs typeface="Arial MT"/>
              </a:rPr>
              <a:t> </a:t>
            </a:r>
            <a:r>
              <a:rPr sz="2200" spc="-35" dirty="0">
                <a:solidFill>
                  <a:srgbClr val="292929"/>
                </a:solidFill>
                <a:latin typeface="Arial MT"/>
                <a:cs typeface="Arial MT"/>
              </a:rPr>
              <a:t>widest</a:t>
            </a:r>
            <a:r>
              <a:rPr sz="2200" spc="-65" dirty="0">
                <a:solidFill>
                  <a:srgbClr val="292929"/>
                </a:solidFill>
                <a:latin typeface="Arial MT"/>
                <a:cs typeface="Arial MT"/>
              </a:rPr>
              <a:t> </a:t>
            </a:r>
            <a:r>
              <a:rPr sz="2200" spc="-55" dirty="0">
                <a:solidFill>
                  <a:srgbClr val="292929"/>
                </a:solidFill>
                <a:latin typeface="Arial MT"/>
                <a:cs typeface="Arial MT"/>
              </a:rPr>
              <a:t>range</a:t>
            </a:r>
            <a:r>
              <a:rPr sz="2200" spc="-135" dirty="0">
                <a:solidFill>
                  <a:srgbClr val="292929"/>
                </a:solidFill>
                <a:latin typeface="Arial MT"/>
                <a:cs typeface="Arial MT"/>
              </a:rPr>
              <a:t> </a:t>
            </a:r>
            <a:r>
              <a:rPr sz="2200" spc="-5" dirty="0">
                <a:solidFill>
                  <a:srgbClr val="292929"/>
                </a:solidFill>
                <a:latin typeface="Arial MT"/>
                <a:cs typeface="Arial MT"/>
              </a:rPr>
              <a:t>of</a:t>
            </a:r>
            <a:r>
              <a:rPr sz="2200" dirty="0">
                <a:solidFill>
                  <a:srgbClr val="292929"/>
                </a:solidFill>
                <a:latin typeface="Arial MT"/>
                <a:cs typeface="Arial MT"/>
              </a:rPr>
              <a:t> </a:t>
            </a:r>
            <a:r>
              <a:rPr sz="2200" spc="-45" dirty="0">
                <a:solidFill>
                  <a:srgbClr val="292929"/>
                </a:solidFill>
                <a:latin typeface="Arial MT"/>
                <a:cs typeface="Arial MT"/>
              </a:rPr>
              <a:t>payload</a:t>
            </a:r>
            <a:r>
              <a:rPr sz="2200" spc="-95" dirty="0">
                <a:solidFill>
                  <a:srgbClr val="292929"/>
                </a:solidFill>
                <a:latin typeface="Arial MT"/>
                <a:cs typeface="Arial MT"/>
              </a:rPr>
              <a:t> </a:t>
            </a:r>
            <a:r>
              <a:rPr sz="2200" spc="-50" dirty="0">
                <a:solidFill>
                  <a:srgbClr val="292929"/>
                </a:solidFill>
                <a:latin typeface="Arial MT"/>
                <a:cs typeface="Arial MT"/>
              </a:rPr>
              <a:t>and</a:t>
            </a:r>
            <a:r>
              <a:rPr sz="2200" spc="-125" dirty="0">
                <a:solidFill>
                  <a:srgbClr val="292929"/>
                </a:solidFill>
                <a:latin typeface="Arial MT"/>
                <a:cs typeface="Arial MT"/>
              </a:rPr>
              <a:t> </a:t>
            </a:r>
            <a:r>
              <a:rPr sz="2200" spc="-5" dirty="0">
                <a:solidFill>
                  <a:srgbClr val="292929"/>
                </a:solidFill>
                <a:latin typeface="Arial MT"/>
                <a:cs typeface="Arial MT"/>
              </a:rPr>
              <a:t>a</a:t>
            </a:r>
            <a:r>
              <a:rPr sz="2200" spc="-280" dirty="0">
                <a:solidFill>
                  <a:srgbClr val="292929"/>
                </a:solidFill>
                <a:latin typeface="Arial MT"/>
                <a:cs typeface="Arial MT"/>
              </a:rPr>
              <a:t> </a:t>
            </a:r>
            <a:r>
              <a:rPr sz="2200" spc="-5" dirty="0">
                <a:solidFill>
                  <a:srgbClr val="292929"/>
                </a:solidFill>
                <a:latin typeface="Arial MT"/>
                <a:cs typeface="Arial MT"/>
              </a:rPr>
              <a:t>good</a:t>
            </a:r>
            <a:r>
              <a:rPr sz="2200" spc="10" dirty="0">
                <a:solidFill>
                  <a:srgbClr val="292929"/>
                </a:solidFill>
                <a:latin typeface="Arial MT"/>
                <a:cs typeface="Arial MT"/>
              </a:rPr>
              <a:t> </a:t>
            </a:r>
            <a:r>
              <a:rPr sz="2200" spc="-35" dirty="0">
                <a:solidFill>
                  <a:srgbClr val="292929"/>
                </a:solidFill>
                <a:latin typeface="Arial MT"/>
                <a:cs typeface="Arial MT"/>
              </a:rPr>
              <a:t>rate</a:t>
            </a:r>
            <a:r>
              <a:rPr sz="2200" spc="-75" dirty="0">
                <a:solidFill>
                  <a:srgbClr val="292929"/>
                </a:solidFill>
                <a:latin typeface="Arial MT"/>
                <a:cs typeface="Arial MT"/>
              </a:rPr>
              <a:t> </a:t>
            </a:r>
            <a:r>
              <a:rPr sz="2200" spc="-5" dirty="0">
                <a:solidFill>
                  <a:srgbClr val="292929"/>
                </a:solidFill>
                <a:latin typeface="Arial MT"/>
                <a:cs typeface="Arial MT"/>
              </a:rPr>
              <a:t>of</a:t>
            </a:r>
            <a:r>
              <a:rPr sz="2200" spc="55" dirty="0">
                <a:solidFill>
                  <a:srgbClr val="292929"/>
                </a:solidFill>
                <a:latin typeface="Arial MT"/>
                <a:cs typeface="Arial MT"/>
              </a:rPr>
              <a:t> </a:t>
            </a:r>
            <a:r>
              <a:rPr sz="2200" spc="-120" dirty="0">
                <a:solidFill>
                  <a:srgbClr val="292929"/>
                </a:solidFill>
                <a:latin typeface="Arial MT"/>
                <a:cs typeface="Arial MT"/>
              </a:rPr>
              <a:t>success;</a:t>
            </a:r>
            <a:endParaRPr sz="2200" dirty="0">
              <a:latin typeface="Arial MT"/>
              <a:cs typeface="Arial MT"/>
            </a:endParaRPr>
          </a:p>
          <a:p>
            <a:pPr marL="241300" indent="-228600">
              <a:lnSpc>
                <a:spcPct val="100000"/>
              </a:lnSpc>
              <a:spcBef>
                <a:spcPts val="1405"/>
              </a:spcBef>
              <a:buChar char="•"/>
              <a:tabLst>
                <a:tab pos="240665" algn="l"/>
                <a:tab pos="241300" algn="l"/>
              </a:tabLst>
            </a:pPr>
            <a:r>
              <a:rPr sz="2200" spc="-95" dirty="0">
                <a:solidFill>
                  <a:srgbClr val="292929"/>
                </a:solidFill>
                <a:latin typeface="Arial MT"/>
                <a:cs typeface="Arial MT"/>
              </a:rPr>
              <a:t>There</a:t>
            </a:r>
            <a:r>
              <a:rPr sz="2200" spc="-215" dirty="0">
                <a:solidFill>
                  <a:srgbClr val="292929"/>
                </a:solidFill>
                <a:latin typeface="Arial MT"/>
                <a:cs typeface="Arial MT"/>
              </a:rPr>
              <a:t> </a:t>
            </a:r>
            <a:r>
              <a:rPr sz="2200" spc="-60" dirty="0">
                <a:solidFill>
                  <a:srgbClr val="292929"/>
                </a:solidFill>
                <a:latin typeface="Arial MT"/>
                <a:cs typeface="Arial MT"/>
              </a:rPr>
              <a:t>are</a:t>
            </a:r>
            <a:r>
              <a:rPr sz="2200" spc="-155" dirty="0">
                <a:solidFill>
                  <a:srgbClr val="292929"/>
                </a:solidFill>
                <a:latin typeface="Arial MT"/>
                <a:cs typeface="Arial MT"/>
              </a:rPr>
              <a:t> </a:t>
            </a:r>
            <a:r>
              <a:rPr sz="2200" spc="-45" dirty="0">
                <a:solidFill>
                  <a:srgbClr val="292929"/>
                </a:solidFill>
                <a:latin typeface="Arial MT"/>
                <a:cs typeface="Arial MT"/>
              </a:rPr>
              <a:t>few</a:t>
            </a:r>
            <a:r>
              <a:rPr sz="2200" spc="-120" dirty="0">
                <a:solidFill>
                  <a:srgbClr val="292929"/>
                </a:solidFill>
                <a:latin typeface="Arial MT"/>
                <a:cs typeface="Arial MT"/>
              </a:rPr>
              <a:t> </a:t>
            </a:r>
            <a:r>
              <a:rPr sz="2200" spc="-80" dirty="0">
                <a:solidFill>
                  <a:srgbClr val="292929"/>
                </a:solidFill>
                <a:latin typeface="Arial MT"/>
                <a:cs typeface="Arial MT"/>
              </a:rPr>
              <a:t>launches</a:t>
            </a:r>
            <a:r>
              <a:rPr sz="2200" spc="-204" dirty="0">
                <a:solidFill>
                  <a:srgbClr val="292929"/>
                </a:solidFill>
                <a:latin typeface="Arial MT"/>
                <a:cs typeface="Arial MT"/>
              </a:rPr>
              <a:t> </a:t>
            </a:r>
            <a:r>
              <a:rPr sz="2200" spc="20" dirty="0">
                <a:solidFill>
                  <a:srgbClr val="292929"/>
                </a:solidFill>
                <a:latin typeface="Arial MT"/>
                <a:cs typeface="Arial MT"/>
              </a:rPr>
              <a:t>to</a:t>
            </a:r>
            <a:r>
              <a:rPr sz="2200" spc="85" dirty="0">
                <a:solidFill>
                  <a:srgbClr val="292929"/>
                </a:solidFill>
                <a:latin typeface="Arial MT"/>
                <a:cs typeface="Arial MT"/>
              </a:rPr>
              <a:t> </a:t>
            </a:r>
            <a:r>
              <a:rPr sz="2200" spc="-20" dirty="0">
                <a:solidFill>
                  <a:srgbClr val="292929"/>
                </a:solidFill>
                <a:latin typeface="Arial MT"/>
                <a:cs typeface="Arial MT"/>
              </a:rPr>
              <a:t>the</a:t>
            </a:r>
            <a:r>
              <a:rPr sz="2200" spc="-60" dirty="0">
                <a:solidFill>
                  <a:srgbClr val="292929"/>
                </a:solidFill>
                <a:latin typeface="Arial MT"/>
                <a:cs typeface="Arial MT"/>
              </a:rPr>
              <a:t> </a:t>
            </a:r>
            <a:r>
              <a:rPr sz="2200" spc="-5" dirty="0">
                <a:solidFill>
                  <a:srgbClr val="292929"/>
                </a:solidFill>
                <a:latin typeface="Arial MT"/>
                <a:cs typeface="Arial MT"/>
              </a:rPr>
              <a:t>orbits</a:t>
            </a:r>
            <a:r>
              <a:rPr sz="2200" spc="55" dirty="0">
                <a:solidFill>
                  <a:srgbClr val="292929"/>
                </a:solidFill>
                <a:latin typeface="Arial MT"/>
                <a:cs typeface="Arial MT"/>
              </a:rPr>
              <a:t> </a:t>
            </a:r>
            <a:r>
              <a:rPr sz="2200" spc="-60" dirty="0">
                <a:solidFill>
                  <a:srgbClr val="292929"/>
                </a:solidFill>
                <a:latin typeface="Arial MT"/>
                <a:cs typeface="Arial MT"/>
              </a:rPr>
              <a:t>SOand</a:t>
            </a:r>
            <a:r>
              <a:rPr sz="2200" spc="15" dirty="0">
                <a:solidFill>
                  <a:srgbClr val="292929"/>
                </a:solidFill>
                <a:latin typeface="Arial MT"/>
                <a:cs typeface="Arial MT"/>
              </a:rPr>
              <a:t> </a:t>
            </a:r>
            <a:r>
              <a:rPr sz="2200" spc="-180" dirty="0">
                <a:solidFill>
                  <a:srgbClr val="292929"/>
                </a:solidFill>
                <a:latin typeface="Arial MT"/>
                <a:cs typeface="Arial MT"/>
              </a:rPr>
              <a:t>GEO.</a:t>
            </a:r>
            <a:endParaRPr sz="2200" dirty="0">
              <a:latin typeface="Arial MT"/>
              <a:cs typeface="Arial MT"/>
            </a:endParaRPr>
          </a:p>
        </p:txBody>
      </p:sp>
      <p:pic>
        <p:nvPicPr>
          <p:cNvPr id="6" name="object 4">
            <a:extLst>
              <a:ext uri="{FF2B5EF4-FFF2-40B4-BE49-F238E27FC236}">
                <a16:creationId xmlns:a16="http://schemas.microsoft.com/office/drawing/2014/main" id="{1CAE6B0E-F740-C559-C04F-FFD70C7560ED}"/>
              </a:ext>
            </a:extLst>
          </p:cNvPr>
          <p:cNvPicPr/>
          <p:nvPr/>
        </p:nvPicPr>
        <p:blipFill>
          <a:blip r:embed="rId3" cstate="print"/>
          <a:stretch>
            <a:fillRect/>
          </a:stretch>
        </p:blipFill>
        <p:spPr>
          <a:xfrm>
            <a:off x="683905" y="3789800"/>
            <a:ext cx="10687812" cy="23820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241300" marR="5080" indent="-228600">
              <a:lnSpc>
                <a:spcPct val="100000"/>
              </a:lnSpc>
              <a:spcBef>
                <a:spcPts val="95"/>
              </a:spcBef>
              <a:buChar char="•"/>
              <a:tabLst>
                <a:tab pos="240665" algn="l"/>
                <a:tab pos="241300" algn="l"/>
              </a:tabLst>
            </a:pPr>
            <a:r>
              <a:rPr lang="en-US" sz="2200" spc="-165" dirty="0">
                <a:solidFill>
                  <a:srgbClr val="292929"/>
                </a:solidFill>
                <a:latin typeface="Arial MT"/>
                <a:cs typeface="Arial MT"/>
              </a:rPr>
              <a:t>S</a:t>
            </a:r>
            <a:r>
              <a:rPr lang="en-US" sz="2200" spc="-160" dirty="0">
                <a:solidFill>
                  <a:srgbClr val="292929"/>
                </a:solidFill>
                <a:latin typeface="Arial MT"/>
                <a:cs typeface="Arial MT"/>
              </a:rPr>
              <a:t>u</a:t>
            </a:r>
            <a:r>
              <a:rPr lang="en-US" sz="2200" spc="-155" dirty="0">
                <a:solidFill>
                  <a:srgbClr val="292929"/>
                </a:solidFill>
                <a:latin typeface="Arial MT"/>
                <a:cs typeface="Arial MT"/>
              </a:rPr>
              <a:t>cc</a:t>
            </a:r>
            <a:r>
              <a:rPr lang="en-US" sz="2200" spc="-160" dirty="0">
                <a:solidFill>
                  <a:srgbClr val="292929"/>
                </a:solidFill>
                <a:latin typeface="Arial MT"/>
                <a:cs typeface="Arial MT"/>
              </a:rPr>
              <a:t>e</a:t>
            </a:r>
            <a:r>
              <a:rPr lang="en-US" sz="2200" spc="-155" dirty="0">
                <a:solidFill>
                  <a:srgbClr val="292929"/>
                </a:solidFill>
                <a:latin typeface="Arial MT"/>
                <a:cs typeface="Arial MT"/>
              </a:rPr>
              <a:t>s</a:t>
            </a:r>
            <a:r>
              <a:rPr lang="en-US" sz="2200" spc="-5" dirty="0">
                <a:solidFill>
                  <a:srgbClr val="292929"/>
                </a:solidFill>
                <a:latin typeface="Arial MT"/>
                <a:cs typeface="Arial MT"/>
              </a:rPr>
              <a:t>s</a:t>
            </a:r>
            <a:r>
              <a:rPr lang="en-US" sz="2200" spc="-320" dirty="0">
                <a:solidFill>
                  <a:srgbClr val="292929"/>
                </a:solidFill>
                <a:latin typeface="Arial MT"/>
                <a:cs typeface="Arial MT"/>
              </a:rPr>
              <a:t> </a:t>
            </a:r>
            <a:r>
              <a:rPr lang="en-US" sz="2200" spc="-45" dirty="0">
                <a:solidFill>
                  <a:srgbClr val="292929"/>
                </a:solidFill>
                <a:latin typeface="Arial MT"/>
                <a:cs typeface="Arial MT"/>
              </a:rPr>
              <a:t>r</a:t>
            </a:r>
            <a:r>
              <a:rPr lang="en-US" sz="2200" spc="-40" dirty="0">
                <a:solidFill>
                  <a:srgbClr val="292929"/>
                </a:solidFill>
                <a:latin typeface="Arial MT"/>
                <a:cs typeface="Arial MT"/>
              </a:rPr>
              <a:t>a</a:t>
            </a:r>
            <a:r>
              <a:rPr lang="en-US" sz="2200" spc="-45" dirty="0">
                <a:solidFill>
                  <a:srgbClr val="292929"/>
                </a:solidFill>
                <a:latin typeface="Arial MT"/>
                <a:cs typeface="Arial MT"/>
              </a:rPr>
              <a:t>t</a:t>
            </a:r>
            <a:r>
              <a:rPr lang="en-US" sz="2200" spc="-5" dirty="0">
                <a:solidFill>
                  <a:srgbClr val="292929"/>
                </a:solidFill>
                <a:latin typeface="Arial MT"/>
                <a:cs typeface="Arial MT"/>
              </a:rPr>
              <a:t>e</a:t>
            </a:r>
            <a:r>
              <a:rPr lang="en-US" sz="2200" spc="-80" dirty="0">
                <a:solidFill>
                  <a:srgbClr val="292929"/>
                </a:solidFill>
                <a:latin typeface="Arial MT"/>
                <a:cs typeface="Arial MT"/>
              </a:rPr>
              <a:t> </a:t>
            </a:r>
            <a:r>
              <a:rPr lang="en-US" sz="2200" spc="-25" dirty="0">
                <a:solidFill>
                  <a:srgbClr val="292929"/>
                </a:solidFill>
                <a:latin typeface="Arial MT"/>
                <a:cs typeface="Arial MT"/>
              </a:rPr>
              <a:t>s</a:t>
            </a:r>
            <a:r>
              <a:rPr lang="en-US" sz="2200" spc="-30" dirty="0">
                <a:solidFill>
                  <a:srgbClr val="292929"/>
                </a:solidFill>
                <a:latin typeface="Arial MT"/>
                <a:cs typeface="Arial MT"/>
              </a:rPr>
              <a:t>tarte</a:t>
            </a:r>
            <a:r>
              <a:rPr lang="en-US" sz="2200" spc="-5" dirty="0">
                <a:solidFill>
                  <a:srgbClr val="292929"/>
                </a:solidFill>
                <a:latin typeface="Arial MT"/>
                <a:cs typeface="Arial MT"/>
              </a:rPr>
              <a:t>d</a:t>
            </a:r>
            <a:r>
              <a:rPr lang="en-US" sz="2200" spc="-45" dirty="0">
                <a:solidFill>
                  <a:srgbClr val="292929"/>
                </a:solidFill>
                <a:latin typeface="Arial MT"/>
                <a:cs typeface="Arial MT"/>
              </a:rPr>
              <a:t> </a:t>
            </a:r>
            <a:r>
              <a:rPr lang="en-US" sz="2200" spc="-60" dirty="0">
                <a:solidFill>
                  <a:srgbClr val="292929"/>
                </a:solidFill>
                <a:latin typeface="Arial MT"/>
                <a:cs typeface="Arial MT"/>
              </a:rPr>
              <a:t>i</a:t>
            </a:r>
            <a:r>
              <a:rPr lang="en-US" sz="2200" spc="-65" dirty="0">
                <a:solidFill>
                  <a:srgbClr val="292929"/>
                </a:solidFill>
                <a:latin typeface="Arial MT"/>
                <a:cs typeface="Arial MT"/>
              </a:rPr>
              <a:t>n</a:t>
            </a:r>
            <a:r>
              <a:rPr lang="en-US" sz="2200" spc="-60" dirty="0">
                <a:solidFill>
                  <a:srgbClr val="292929"/>
                </a:solidFill>
                <a:latin typeface="Arial MT"/>
                <a:cs typeface="Arial MT"/>
              </a:rPr>
              <a:t>c</a:t>
            </a:r>
            <a:r>
              <a:rPr lang="en-US" sz="2200" spc="-65" dirty="0">
                <a:solidFill>
                  <a:srgbClr val="292929"/>
                </a:solidFill>
                <a:latin typeface="Arial MT"/>
                <a:cs typeface="Arial MT"/>
              </a:rPr>
              <a:t>rea</a:t>
            </a:r>
            <a:r>
              <a:rPr lang="en-US" sz="2200" spc="-60" dirty="0">
                <a:solidFill>
                  <a:srgbClr val="292929"/>
                </a:solidFill>
                <a:latin typeface="Arial MT"/>
                <a:cs typeface="Arial MT"/>
              </a:rPr>
              <a:t>si</a:t>
            </a:r>
            <a:r>
              <a:rPr lang="en-US" sz="2200" spc="-65" dirty="0">
                <a:solidFill>
                  <a:srgbClr val="292929"/>
                </a:solidFill>
                <a:latin typeface="Arial MT"/>
                <a:cs typeface="Arial MT"/>
              </a:rPr>
              <a:t>n</a:t>
            </a:r>
            <a:r>
              <a:rPr lang="en-US" sz="2200" spc="-5" dirty="0">
                <a:solidFill>
                  <a:srgbClr val="292929"/>
                </a:solidFill>
                <a:latin typeface="Arial MT"/>
                <a:cs typeface="Arial MT"/>
              </a:rPr>
              <a:t>g</a:t>
            </a:r>
            <a:r>
              <a:rPr lang="en-US" sz="2200" spc="-120" dirty="0">
                <a:solidFill>
                  <a:srgbClr val="292929"/>
                </a:solidFill>
                <a:latin typeface="Arial MT"/>
                <a:cs typeface="Arial MT"/>
              </a:rPr>
              <a:t> </a:t>
            </a:r>
            <a:r>
              <a:rPr lang="en-US" sz="2200" spc="-15" dirty="0">
                <a:solidFill>
                  <a:srgbClr val="292929"/>
                </a:solidFill>
                <a:latin typeface="Arial MT"/>
                <a:cs typeface="Arial MT"/>
              </a:rPr>
              <a:t>i</a:t>
            </a:r>
            <a:r>
              <a:rPr lang="en-US" sz="2200" spc="-5" dirty="0">
                <a:solidFill>
                  <a:srgbClr val="292929"/>
                </a:solidFill>
                <a:latin typeface="Arial MT"/>
                <a:cs typeface="Arial MT"/>
              </a:rPr>
              <a:t>n</a:t>
            </a:r>
            <a:r>
              <a:rPr lang="en-US" sz="2200" spc="-35" dirty="0">
                <a:solidFill>
                  <a:srgbClr val="292929"/>
                </a:solidFill>
                <a:latin typeface="Arial MT"/>
                <a:cs typeface="Arial MT"/>
              </a:rPr>
              <a:t> </a:t>
            </a:r>
            <a:r>
              <a:rPr lang="en-US" sz="2200" spc="90" dirty="0">
                <a:solidFill>
                  <a:srgbClr val="292929"/>
                </a:solidFill>
                <a:latin typeface="Arial MT"/>
                <a:cs typeface="Arial MT"/>
              </a:rPr>
              <a:t>201</a:t>
            </a:r>
            <a:r>
              <a:rPr lang="en-US" sz="2200" spc="-5" dirty="0">
                <a:solidFill>
                  <a:srgbClr val="292929"/>
                </a:solidFill>
                <a:latin typeface="Arial MT"/>
                <a:cs typeface="Arial MT"/>
              </a:rPr>
              <a:t>3</a:t>
            </a:r>
            <a:r>
              <a:rPr lang="en-US" sz="2200" spc="215" dirty="0">
                <a:solidFill>
                  <a:srgbClr val="292929"/>
                </a:solidFill>
                <a:latin typeface="Arial MT"/>
                <a:cs typeface="Arial MT"/>
              </a:rPr>
              <a:t> </a:t>
            </a:r>
            <a:r>
              <a:rPr lang="en-US" sz="2200" spc="-75" dirty="0">
                <a:solidFill>
                  <a:srgbClr val="292929"/>
                </a:solidFill>
                <a:latin typeface="Arial MT"/>
                <a:cs typeface="Arial MT"/>
              </a:rPr>
              <a:t>and  </a:t>
            </a:r>
            <a:r>
              <a:rPr lang="en-US" sz="2200" spc="-10" dirty="0">
                <a:solidFill>
                  <a:srgbClr val="292929"/>
                </a:solidFill>
                <a:latin typeface="Arial MT"/>
                <a:cs typeface="Arial MT"/>
              </a:rPr>
              <a:t>kept</a:t>
            </a:r>
            <a:r>
              <a:rPr lang="en-US" sz="2200" spc="-40" dirty="0">
                <a:solidFill>
                  <a:srgbClr val="292929"/>
                </a:solidFill>
                <a:latin typeface="Arial MT"/>
                <a:cs typeface="Arial MT"/>
              </a:rPr>
              <a:t> </a:t>
            </a:r>
            <a:r>
              <a:rPr lang="en-US" sz="2200" spc="-5" dirty="0">
                <a:solidFill>
                  <a:srgbClr val="292929"/>
                </a:solidFill>
                <a:latin typeface="Arial MT"/>
                <a:cs typeface="Arial MT"/>
              </a:rPr>
              <a:t>until</a:t>
            </a:r>
            <a:r>
              <a:rPr lang="en-US" sz="2200" spc="130" dirty="0">
                <a:solidFill>
                  <a:srgbClr val="292929"/>
                </a:solidFill>
                <a:latin typeface="Arial MT"/>
                <a:cs typeface="Arial MT"/>
              </a:rPr>
              <a:t> </a:t>
            </a:r>
            <a:r>
              <a:rPr lang="en-US" sz="2200" spc="45" dirty="0">
                <a:solidFill>
                  <a:srgbClr val="292929"/>
                </a:solidFill>
                <a:latin typeface="Arial MT"/>
                <a:cs typeface="Arial MT"/>
              </a:rPr>
              <a:t>2020;</a:t>
            </a:r>
            <a:endParaRPr lang="en-US" sz="2200" dirty="0">
              <a:latin typeface="Arial MT"/>
              <a:cs typeface="Arial MT"/>
            </a:endParaRPr>
          </a:p>
          <a:p>
            <a:pPr marL="241300" marR="468630" indent="-228600">
              <a:lnSpc>
                <a:spcPct val="100000"/>
              </a:lnSpc>
              <a:spcBef>
                <a:spcPts val="1405"/>
              </a:spcBef>
              <a:buChar char="•"/>
              <a:tabLst>
                <a:tab pos="240665" algn="l"/>
                <a:tab pos="241300" algn="l"/>
              </a:tabLst>
            </a:pPr>
            <a:r>
              <a:rPr lang="en-US" sz="2200" spc="-10" dirty="0">
                <a:solidFill>
                  <a:srgbClr val="292929"/>
                </a:solidFill>
                <a:latin typeface="Arial MT"/>
                <a:cs typeface="Arial MT"/>
              </a:rPr>
              <a:t>It</a:t>
            </a:r>
            <a:r>
              <a:rPr lang="en-US" sz="2200" spc="-15" dirty="0">
                <a:solidFill>
                  <a:srgbClr val="292929"/>
                </a:solidFill>
                <a:latin typeface="Arial MT"/>
                <a:cs typeface="Arial MT"/>
              </a:rPr>
              <a:t> </a:t>
            </a:r>
            <a:r>
              <a:rPr lang="en-US" sz="2200" spc="-110" dirty="0">
                <a:solidFill>
                  <a:srgbClr val="292929"/>
                </a:solidFill>
                <a:latin typeface="Arial MT"/>
                <a:cs typeface="Arial MT"/>
              </a:rPr>
              <a:t>seems</a:t>
            </a:r>
            <a:r>
              <a:rPr lang="en-US" sz="2200" spc="-245" dirty="0">
                <a:solidFill>
                  <a:srgbClr val="292929"/>
                </a:solidFill>
                <a:latin typeface="Arial MT"/>
                <a:cs typeface="Arial MT"/>
              </a:rPr>
              <a:t> </a:t>
            </a:r>
            <a:r>
              <a:rPr lang="en-US" sz="2200" spc="-5" dirty="0">
                <a:solidFill>
                  <a:srgbClr val="292929"/>
                </a:solidFill>
                <a:latin typeface="Arial MT"/>
                <a:cs typeface="Arial MT"/>
              </a:rPr>
              <a:t>that </a:t>
            </a:r>
            <a:r>
              <a:rPr lang="en-US" sz="2200" spc="-20" dirty="0">
                <a:solidFill>
                  <a:srgbClr val="292929"/>
                </a:solidFill>
                <a:latin typeface="Arial MT"/>
                <a:cs typeface="Arial MT"/>
              </a:rPr>
              <a:t>the</a:t>
            </a:r>
            <a:r>
              <a:rPr lang="en-US" sz="2200" spc="-70" dirty="0">
                <a:solidFill>
                  <a:srgbClr val="292929"/>
                </a:solidFill>
                <a:latin typeface="Arial MT"/>
                <a:cs typeface="Arial MT"/>
              </a:rPr>
              <a:t> </a:t>
            </a:r>
            <a:r>
              <a:rPr lang="en-US" sz="2200" spc="-5" dirty="0">
                <a:solidFill>
                  <a:srgbClr val="292929"/>
                </a:solidFill>
                <a:latin typeface="Arial MT"/>
                <a:cs typeface="Arial MT"/>
              </a:rPr>
              <a:t>first</a:t>
            </a:r>
            <a:r>
              <a:rPr lang="en-US" sz="2200" spc="10" dirty="0">
                <a:solidFill>
                  <a:srgbClr val="292929"/>
                </a:solidFill>
                <a:latin typeface="Arial MT"/>
                <a:cs typeface="Arial MT"/>
              </a:rPr>
              <a:t> </a:t>
            </a:r>
            <a:r>
              <a:rPr lang="en-US" sz="2200" spc="-35" dirty="0">
                <a:solidFill>
                  <a:srgbClr val="292929"/>
                </a:solidFill>
                <a:latin typeface="Arial MT"/>
                <a:cs typeface="Arial MT"/>
              </a:rPr>
              <a:t>three</a:t>
            </a:r>
            <a:r>
              <a:rPr lang="en-US" sz="2200" spc="-95" dirty="0">
                <a:solidFill>
                  <a:srgbClr val="292929"/>
                </a:solidFill>
                <a:latin typeface="Arial MT"/>
                <a:cs typeface="Arial MT"/>
              </a:rPr>
              <a:t> </a:t>
            </a:r>
            <a:r>
              <a:rPr lang="en-US" sz="2200" spc="-85" dirty="0">
                <a:solidFill>
                  <a:srgbClr val="292929"/>
                </a:solidFill>
                <a:latin typeface="Arial MT"/>
                <a:cs typeface="Arial MT"/>
              </a:rPr>
              <a:t>years</a:t>
            </a:r>
            <a:r>
              <a:rPr lang="en-US" sz="2200" spc="-200" dirty="0">
                <a:solidFill>
                  <a:srgbClr val="292929"/>
                </a:solidFill>
                <a:latin typeface="Arial MT"/>
                <a:cs typeface="Arial MT"/>
              </a:rPr>
              <a:t> </a:t>
            </a:r>
            <a:r>
              <a:rPr lang="en-US" sz="2200" spc="-60" dirty="0">
                <a:solidFill>
                  <a:srgbClr val="292929"/>
                </a:solidFill>
                <a:latin typeface="Arial MT"/>
                <a:cs typeface="Arial MT"/>
              </a:rPr>
              <a:t>were</a:t>
            </a:r>
            <a:r>
              <a:rPr lang="en-US" sz="2200" spc="-145" dirty="0">
                <a:solidFill>
                  <a:srgbClr val="292929"/>
                </a:solidFill>
                <a:latin typeface="Arial MT"/>
                <a:cs typeface="Arial MT"/>
              </a:rPr>
              <a:t> </a:t>
            </a:r>
            <a:r>
              <a:rPr lang="en-US" sz="2200" spc="-5" dirty="0">
                <a:solidFill>
                  <a:srgbClr val="292929"/>
                </a:solidFill>
                <a:latin typeface="Arial MT"/>
                <a:cs typeface="Arial MT"/>
              </a:rPr>
              <a:t>a </a:t>
            </a:r>
            <a:r>
              <a:rPr lang="en-US" sz="2200" spc="-600" dirty="0">
                <a:solidFill>
                  <a:srgbClr val="292929"/>
                </a:solidFill>
                <a:latin typeface="Arial MT"/>
                <a:cs typeface="Arial MT"/>
              </a:rPr>
              <a:t> </a:t>
            </a:r>
            <a:r>
              <a:rPr lang="en-US" sz="2200" spc="-15" dirty="0">
                <a:solidFill>
                  <a:srgbClr val="292929"/>
                </a:solidFill>
                <a:latin typeface="Arial MT"/>
                <a:cs typeface="Arial MT"/>
              </a:rPr>
              <a:t>pe</a:t>
            </a:r>
            <a:r>
              <a:rPr lang="en-US" sz="2200" spc="-20" dirty="0">
                <a:solidFill>
                  <a:srgbClr val="292929"/>
                </a:solidFill>
                <a:latin typeface="Arial MT"/>
                <a:cs typeface="Arial MT"/>
              </a:rPr>
              <a:t>r</a:t>
            </a:r>
            <a:r>
              <a:rPr lang="en-US" sz="2200" spc="-15" dirty="0">
                <a:solidFill>
                  <a:srgbClr val="292929"/>
                </a:solidFill>
                <a:latin typeface="Arial MT"/>
                <a:cs typeface="Arial MT"/>
              </a:rPr>
              <a:t>io</a:t>
            </a:r>
            <a:r>
              <a:rPr lang="en-US" sz="2200" spc="-5" dirty="0">
                <a:solidFill>
                  <a:srgbClr val="292929"/>
                </a:solidFill>
                <a:latin typeface="Arial MT"/>
                <a:cs typeface="Arial MT"/>
              </a:rPr>
              <a:t>d</a:t>
            </a:r>
            <a:r>
              <a:rPr lang="en-US" sz="2200" dirty="0">
                <a:solidFill>
                  <a:srgbClr val="292929"/>
                </a:solidFill>
                <a:latin typeface="Arial MT"/>
                <a:cs typeface="Arial MT"/>
              </a:rPr>
              <a:t> </a:t>
            </a:r>
            <a:r>
              <a:rPr lang="en-US" sz="2200" spc="-5" dirty="0">
                <a:solidFill>
                  <a:srgbClr val="292929"/>
                </a:solidFill>
                <a:latin typeface="Arial MT"/>
                <a:cs typeface="Arial MT"/>
              </a:rPr>
              <a:t>of</a:t>
            </a:r>
            <a:r>
              <a:rPr lang="en-US" sz="2200" spc="-10" dirty="0">
                <a:solidFill>
                  <a:srgbClr val="292929"/>
                </a:solidFill>
                <a:latin typeface="Arial MT"/>
                <a:cs typeface="Arial MT"/>
              </a:rPr>
              <a:t> </a:t>
            </a:r>
            <a:r>
              <a:rPr lang="en-US" sz="2200" spc="-50" dirty="0">
                <a:solidFill>
                  <a:srgbClr val="292929"/>
                </a:solidFill>
                <a:latin typeface="Arial MT"/>
                <a:cs typeface="Arial MT"/>
              </a:rPr>
              <a:t>adjus</a:t>
            </a:r>
            <a:r>
              <a:rPr lang="en-US" sz="2200" spc="-55" dirty="0">
                <a:solidFill>
                  <a:srgbClr val="292929"/>
                </a:solidFill>
                <a:latin typeface="Arial MT"/>
                <a:cs typeface="Arial MT"/>
              </a:rPr>
              <a:t>t</a:t>
            </a:r>
            <a:r>
              <a:rPr lang="en-US" sz="2200" spc="-5" dirty="0">
                <a:solidFill>
                  <a:srgbClr val="292929"/>
                </a:solidFill>
                <a:latin typeface="Arial MT"/>
                <a:cs typeface="Arial MT"/>
              </a:rPr>
              <a:t>s</a:t>
            </a:r>
            <a:r>
              <a:rPr lang="en-US" sz="2200" spc="-114" dirty="0">
                <a:solidFill>
                  <a:srgbClr val="292929"/>
                </a:solidFill>
                <a:latin typeface="Arial MT"/>
                <a:cs typeface="Arial MT"/>
              </a:rPr>
              <a:t> </a:t>
            </a:r>
            <a:r>
              <a:rPr lang="en-US" sz="2200" spc="-75" dirty="0">
                <a:solidFill>
                  <a:srgbClr val="292929"/>
                </a:solidFill>
                <a:latin typeface="Arial MT"/>
                <a:cs typeface="Arial MT"/>
              </a:rPr>
              <a:t>an</a:t>
            </a:r>
            <a:r>
              <a:rPr lang="en-US" sz="2200" spc="-5" dirty="0">
                <a:solidFill>
                  <a:srgbClr val="292929"/>
                </a:solidFill>
                <a:latin typeface="Arial MT"/>
                <a:cs typeface="Arial MT"/>
              </a:rPr>
              <a:t>d</a:t>
            </a:r>
            <a:r>
              <a:rPr lang="en-US" sz="2200" spc="-145" dirty="0">
                <a:solidFill>
                  <a:srgbClr val="292929"/>
                </a:solidFill>
                <a:latin typeface="Arial MT"/>
                <a:cs typeface="Arial MT"/>
              </a:rPr>
              <a:t> </a:t>
            </a:r>
            <a:r>
              <a:rPr lang="en-US" sz="2200" spc="-40" dirty="0">
                <a:solidFill>
                  <a:srgbClr val="292929"/>
                </a:solidFill>
                <a:latin typeface="Arial MT"/>
                <a:cs typeface="Arial MT"/>
              </a:rPr>
              <a:t>i</a:t>
            </a:r>
            <a:r>
              <a:rPr lang="en-US" sz="2200" spc="-50" dirty="0">
                <a:solidFill>
                  <a:srgbClr val="292929"/>
                </a:solidFill>
                <a:latin typeface="Arial MT"/>
                <a:cs typeface="Arial MT"/>
              </a:rPr>
              <a:t>m</a:t>
            </a:r>
            <a:r>
              <a:rPr lang="en-US" sz="2200" spc="-40" dirty="0">
                <a:solidFill>
                  <a:srgbClr val="292929"/>
                </a:solidFill>
                <a:latin typeface="Arial MT"/>
                <a:cs typeface="Arial MT"/>
              </a:rPr>
              <a:t>p</a:t>
            </a:r>
            <a:r>
              <a:rPr lang="en-US" sz="2200" spc="-45" dirty="0">
                <a:solidFill>
                  <a:srgbClr val="292929"/>
                </a:solidFill>
                <a:latin typeface="Arial MT"/>
                <a:cs typeface="Arial MT"/>
              </a:rPr>
              <a:t>r</a:t>
            </a:r>
            <a:r>
              <a:rPr lang="en-US" sz="2200" spc="-40" dirty="0">
                <a:solidFill>
                  <a:srgbClr val="292929"/>
                </a:solidFill>
                <a:latin typeface="Arial MT"/>
                <a:cs typeface="Arial MT"/>
              </a:rPr>
              <a:t>o</a:t>
            </a:r>
            <a:r>
              <a:rPr lang="en-US" sz="2200" spc="-50" dirty="0">
                <a:solidFill>
                  <a:srgbClr val="292929"/>
                </a:solidFill>
                <a:latin typeface="Arial MT"/>
                <a:cs typeface="Arial MT"/>
              </a:rPr>
              <a:t>v</a:t>
            </a:r>
            <a:r>
              <a:rPr lang="en-US" sz="2200" spc="-40" dirty="0">
                <a:solidFill>
                  <a:srgbClr val="292929"/>
                </a:solidFill>
                <a:latin typeface="Arial MT"/>
                <a:cs typeface="Arial MT"/>
              </a:rPr>
              <a:t>e</a:t>
            </a:r>
            <a:r>
              <a:rPr lang="en-US" sz="2200" spc="-50" dirty="0">
                <a:solidFill>
                  <a:srgbClr val="292929"/>
                </a:solidFill>
                <a:latin typeface="Arial MT"/>
                <a:cs typeface="Arial MT"/>
              </a:rPr>
              <a:t>m</a:t>
            </a:r>
            <a:r>
              <a:rPr lang="en-US" sz="2200" spc="-40" dirty="0">
                <a:solidFill>
                  <a:srgbClr val="292929"/>
                </a:solidFill>
                <a:latin typeface="Arial MT"/>
                <a:cs typeface="Arial MT"/>
              </a:rPr>
              <a:t>en</a:t>
            </a:r>
            <a:r>
              <a:rPr lang="en-US" sz="2200" spc="-5" dirty="0">
                <a:solidFill>
                  <a:srgbClr val="292929"/>
                </a:solidFill>
                <a:latin typeface="Arial MT"/>
                <a:cs typeface="Arial MT"/>
              </a:rPr>
              <a:t>t</a:t>
            </a:r>
            <a:r>
              <a:rPr lang="en-US" sz="2200" spc="-70" dirty="0">
                <a:solidFill>
                  <a:srgbClr val="292929"/>
                </a:solidFill>
                <a:latin typeface="Arial MT"/>
                <a:cs typeface="Arial MT"/>
              </a:rPr>
              <a:t> </a:t>
            </a:r>
            <a:r>
              <a:rPr lang="en-US" sz="2200" spc="-5" dirty="0">
                <a:solidFill>
                  <a:srgbClr val="292929"/>
                </a:solidFill>
                <a:latin typeface="Arial MT"/>
                <a:cs typeface="Arial MT"/>
              </a:rPr>
              <a:t>of  </a:t>
            </a:r>
            <a:r>
              <a:rPr lang="en-US" sz="2200" spc="-60" dirty="0">
                <a:solidFill>
                  <a:srgbClr val="292929"/>
                </a:solidFill>
                <a:latin typeface="Arial MT"/>
                <a:cs typeface="Arial MT"/>
              </a:rPr>
              <a:t>technology.</a:t>
            </a:r>
            <a:endParaRPr lang="en-US" sz="2200" dirty="0">
              <a:latin typeface="Arial MT"/>
              <a:cs typeface="Arial MT"/>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4">
            <a:extLst>
              <a:ext uri="{FF2B5EF4-FFF2-40B4-BE49-F238E27FC236}">
                <a16:creationId xmlns:a16="http://schemas.microsoft.com/office/drawing/2014/main" id="{9D57A65C-80A8-BD58-284C-C1FFDDFC3629}"/>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47973" y="1825625"/>
            <a:ext cx="3809999" cy="4351338"/>
          </a:xfrm>
          <a:prstGeom prst="rect">
            <a:avLst/>
          </a:prstGeom>
        </p:spPr>
        <p:txBody>
          <a:bodyPr>
            <a:normAutofit/>
          </a:bodyPr>
          <a:lstStyle/>
          <a:p>
            <a:pPr marL="241300" indent="-228600">
              <a:lnSpc>
                <a:spcPct val="100000"/>
              </a:lnSpc>
              <a:spcBef>
                <a:spcPts val="95"/>
              </a:spcBef>
              <a:buChar char="•"/>
              <a:tabLst>
                <a:tab pos="240665" algn="l"/>
                <a:tab pos="241300" algn="l"/>
              </a:tabLst>
            </a:pPr>
            <a:r>
              <a:rPr lang="en-US" sz="2200" spc="-45" dirty="0">
                <a:solidFill>
                  <a:srgbClr val="292929"/>
                </a:solidFill>
                <a:latin typeface="Arial MT"/>
                <a:cs typeface="Arial MT"/>
              </a:rPr>
              <a:t>A</a:t>
            </a:r>
            <a:r>
              <a:rPr lang="en-US" sz="2200" spc="-40" dirty="0">
                <a:solidFill>
                  <a:srgbClr val="292929"/>
                </a:solidFill>
                <a:latin typeface="Arial MT"/>
                <a:cs typeface="Arial MT"/>
              </a:rPr>
              <a:t>cco</a:t>
            </a:r>
            <a:r>
              <a:rPr lang="en-US" sz="2200" spc="-45" dirty="0">
                <a:solidFill>
                  <a:srgbClr val="292929"/>
                </a:solidFill>
                <a:latin typeface="Arial MT"/>
                <a:cs typeface="Arial MT"/>
              </a:rPr>
              <a:t>r</a:t>
            </a:r>
            <a:r>
              <a:rPr lang="en-US" sz="2200" spc="-40" dirty="0">
                <a:solidFill>
                  <a:srgbClr val="292929"/>
                </a:solidFill>
                <a:latin typeface="Arial MT"/>
                <a:cs typeface="Arial MT"/>
              </a:rPr>
              <a:t>din</a:t>
            </a:r>
            <a:r>
              <a:rPr lang="en-US" sz="2200" spc="-5" dirty="0">
                <a:solidFill>
                  <a:srgbClr val="292929"/>
                </a:solidFill>
                <a:latin typeface="Arial MT"/>
                <a:cs typeface="Arial MT"/>
              </a:rPr>
              <a:t>g</a:t>
            </a:r>
            <a:r>
              <a:rPr lang="en-US" sz="2200" spc="-120" dirty="0">
                <a:solidFill>
                  <a:srgbClr val="292929"/>
                </a:solidFill>
                <a:latin typeface="Arial MT"/>
                <a:cs typeface="Arial MT"/>
              </a:rPr>
              <a:t> </a:t>
            </a:r>
            <a:r>
              <a:rPr lang="en-US" sz="2200" spc="30" dirty="0">
                <a:solidFill>
                  <a:srgbClr val="292929"/>
                </a:solidFill>
                <a:latin typeface="Arial MT"/>
                <a:cs typeface="Arial MT"/>
              </a:rPr>
              <a:t>t</a:t>
            </a:r>
            <a:r>
              <a:rPr lang="en-US" sz="2200" spc="-5" dirty="0">
                <a:solidFill>
                  <a:srgbClr val="292929"/>
                </a:solidFill>
                <a:latin typeface="Arial MT"/>
                <a:cs typeface="Arial MT"/>
              </a:rPr>
              <a:t>o</a:t>
            </a:r>
            <a:r>
              <a:rPr lang="en-US" sz="2200" spc="100" dirty="0">
                <a:solidFill>
                  <a:srgbClr val="292929"/>
                </a:solidFill>
                <a:latin typeface="Arial MT"/>
                <a:cs typeface="Arial MT"/>
              </a:rPr>
              <a:t> </a:t>
            </a:r>
            <a:r>
              <a:rPr lang="en-US" sz="2200" spc="-65" dirty="0">
                <a:solidFill>
                  <a:srgbClr val="292929"/>
                </a:solidFill>
                <a:latin typeface="Arial MT"/>
                <a:cs typeface="Arial MT"/>
              </a:rPr>
              <a:t>data</a:t>
            </a:r>
            <a:r>
              <a:rPr lang="en-US" sz="2200" spc="-5" dirty="0">
                <a:solidFill>
                  <a:srgbClr val="292929"/>
                </a:solidFill>
                <a:latin typeface="Arial MT"/>
                <a:cs typeface="Arial MT"/>
              </a:rPr>
              <a:t>,</a:t>
            </a:r>
            <a:r>
              <a:rPr lang="en-US" sz="2200" spc="-120" dirty="0">
                <a:solidFill>
                  <a:srgbClr val="292929"/>
                </a:solidFill>
                <a:latin typeface="Arial MT"/>
                <a:cs typeface="Arial MT"/>
              </a:rPr>
              <a:t> </a:t>
            </a:r>
            <a:r>
              <a:rPr lang="en-US" sz="2200" spc="-45" dirty="0">
                <a:solidFill>
                  <a:srgbClr val="292929"/>
                </a:solidFill>
                <a:latin typeface="Arial MT"/>
                <a:cs typeface="Arial MT"/>
              </a:rPr>
              <a:t>t</a:t>
            </a:r>
            <a:r>
              <a:rPr lang="en-US" sz="2200" spc="-40" dirty="0">
                <a:solidFill>
                  <a:srgbClr val="292929"/>
                </a:solidFill>
                <a:latin typeface="Arial MT"/>
                <a:cs typeface="Arial MT"/>
              </a:rPr>
              <a:t>he</a:t>
            </a:r>
            <a:r>
              <a:rPr lang="en-US" sz="2200" spc="-45" dirty="0">
                <a:solidFill>
                  <a:srgbClr val="292929"/>
                </a:solidFill>
                <a:latin typeface="Arial MT"/>
                <a:cs typeface="Arial MT"/>
              </a:rPr>
              <a:t>r</a:t>
            </a:r>
            <a:r>
              <a:rPr lang="en-US" sz="2200" spc="-5" dirty="0">
                <a:solidFill>
                  <a:srgbClr val="292929"/>
                </a:solidFill>
                <a:latin typeface="Arial MT"/>
                <a:cs typeface="Arial MT"/>
              </a:rPr>
              <a:t>e</a:t>
            </a:r>
            <a:r>
              <a:rPr lang="en-US" sz="2200" spc="-80" dirty="0">
                <a:solidFill>
                  <a:srgbClr val="292929"/>
                </a:solidFill>
                <a:latin typeface="Arial MT"/>
                <a:cs typeface="Arial MT"/>
              </a:rPr>
              <a:t> </a:t>
            </a:r>
            <a:r>
              <a:rPr lang="en-US" sz="2200" spc="-90" dirty="0">
                <a:solidFill>
                  <a:srgbClr val="292929"/>
                </a:solidFill>
                <a:latin typeface="Arial MT"/>
                <a:cs typeface="Arial MT"/>
              </a:rPr>
              <a:t>ar</a:t>
            </a:r>
            <a:r>
              <a:rPr lang="en-US" sz="2200" spc="-5" dirty="0">
                <a:solidFill>
                  <a:srgbClr val="292929"/>
                </a:solidFill>
                <a:latin typeface="Arial MT"/>
                <a:cs typeface="Arial MT"/>
              </a:rPr>
              <a:t>e</a:t>
            </a:r>
            <a:r>
              <a:rPr lang="en-US" sz="2200" spc="-165" dirty="0">
                <a:solidFill>
                  <a:srgbClr val="292929"/>
                </a:solidFill>
                <a:latin typeface="Arial MT"/>
                <a:cs typeface="Arial MT"/>
              </a:rPr>
              <a:t> </a:t>
            </a:r>
            <a:r>
              <a:rPr lang="en-US" sz="2200" spc="-20" dirty="0">
                <a:solidFill>
                  <a:srgbClr val="292929"/>
                </a:solidFill>
                <a:latin typeface="Arial MT"/>
                <a:cs typeface="Arial MT"/>
              </a:rPr>
              <a:t>f</a:t>
            </a:r>
            <a:r>
              <a:rPr lang="en-US" sz="2200" spc="-15" dirty="0">
                <a:solidFill>
                  <a:srgbClr val="292929"/>
                </a:solidFill>
                <a:latin typeface="Arial MT"/>
                <a:cs typeface="Arial MT"/>
              </a:rPr>
              <a:t>ou</a:t>
            </a:r>
            <a:r>
              <a:rPr lang="en-US" sz="2200" spc="-5" dirty="0">
                <a:solidFill>
                  <a:srgbClr val="292929"/>
                </a:solidFill>
                <a:latin typeface="Arial MT"/>
                <a:cs typeface="Arial MT"/>
              </a:rPr>
              <a:t>r</a:t>
            </a:r>
            <a:r>
              <a:rPr lang="en-US" sz="2200" dirty="0">
                <a:solidFill>
                  <a:srgbClr val="292929"/>
                </a:solidFill>
                <a:latin typeface="Arial MT"/>
                <a:cs typeface="Arial MT"/>
              </a:rPr>
              <a:t> </a:t>
            </a:r>
            <a:r>
              <a:rPr lang="en-US" sz="2200" spc="-75" dirty="0">
                <a:solidFill>
                  <a:srgbClr val="292929"/>
                </a:solidFill>
                <a:latin typeface="Arial MT"/>
                <a:cs typeface="Arial MT"/>
              </a:rPr>
              <a:t>launc</a:t>
            </a:r>
            <a:r>
              <a:rPr lang="en-US" sz="2200" spc="-5" dirty="0">
                <a:solidFill>
                  <a:srgbClr val="292929"/>
                </a:solidFill>
                <a:latin typeface="Arial MT"/>
                <a:cs typeface="Arial MT"/>
              </a:rPr>
              <a:t>h</a:t>
            </a:r>
            <a:r>
              <a:rPr lang="en-US" sz="2200" spc="-170" dirty="0">
                <a:solidFill>
                  <a:srgbClr val="292929"/>
                </a:solidFill>
                <a:latin typeface="Arial MT"/>
                <a:cs typeface="Arial MT"/>
              </a:rPr>
              <a:t> </a:t>
            </a:r>
            <a:r>
              <a:rPr lang="en-US" sz="2200" spc="-60" dirty="0">
                <a:solidFill>
                  <a:srgbClr val="292929"/>
                </a:solidFill>
                <a:latin typeface="Arial MT"/>
                <a:cs typeface="Arial MT"/>
              </a:rPr>
              <a:t>si</a:t>
            </a:r>
            <a:r>
              <a:rPr lang="en-US" sz="2200" spc="-65" dirty="0">
                <a:solidFill>
                  <a:srgbClr val="292929"/>
                </a:solidFill>
                <a:latin typeface="Arial MT"/>
                <a:cs typeface="Arial MT"/>
              </a:rPr>
              <a:t>te</a:t>
            </a:r>
            <a:r>
              <a:rPr lang="en-US" sz="2200" spc="-60" dirty="0">
                <a:solidFill>
                  <a:srgbClr val="292929"/>
                </a:solidFill>
                <a:latin typeface="Arial MT"/>
                <a:cs typeface="Arial MT"/>
              </a:rPr>
              <a:t>s</a:t>
            </a:r>
            <a:endParaRPr lang="en-US" sz="2200" spc="-5" dirty="0">
              <a:solidFill>
                <a:srgbClr val="292929"/>
              </a:solidFill>
              <a:latin typeface="Arial MT"/>
              <a:cs typeface="Arial MT"/>
            </a:endParaRPr>
          </a:p>
          <a:p>
            <a:pPr marL="241300" indent="-228600">
              <a:lnSpc>
                <a:spcPct val="100000"/>
              </a:lnSpc>
              <a:spcBef>
                <a:spcPts val="95"/>
              </a:spcBef>
              <a:buChar char="•"/>
              <a:tabLst>
                <a:tab pos="240665" algn="l"/>
                <a:tab pos="241300" algn="l"/>
              </a:tabLst>
            </a:pPr>
            <a:endParaRPr lang="en-US" sz="2200" spc="-5" dirty="0">
              <a:solidFill>
                <a:srgbClr val="292929"/>
              </a:solidFill>
              <a:latin typeface="Arial MT"/>
              <a:cs typeface="Arial MT"/>
            </a:endParaRPr>
          </a:p>
          <a:p>
            <a:pPr marL="241300" indent="-228600">
              <a:lnSpc>
                <a:spcPct val="100000"/>
              </a:lnSpc>
              <a:spcBef>
                <a:spcPts val="95"/>
              </a:spcBef>
              <a:buChar char="•"/>
              <a:tabLst>
                <a:tab pos="240665" algn="l"/>
                <a:tab pos="241300" algn="l"/>
              </a:tabLst>
            </a:pPr>
            <a:r>
              <a:rPr lang="en-US" sz="2200" spc="-135" dirty="0">
                <a:solidFill>
                  <a:srgbClr val="292929"/>
                </a:solidFill>
                <a:latin typeface="Arial MT"/>
                <a:cs typeface="Arial MT"/>
              </a:rPr>
              <a:t>The</a:t>
            </a:r>
            <a:r>
              <a:rPr lang="en-US" sz="2200" spc="-5" dirty="0">
                <a:solidFill>
                  <a:srgbClr val="292929"/>
                </a:solidFill>
                <a:latin typeface="Arial MT"/>
                <a:cs typeface="Arial MT"/>
              </a:rPr>
              <a:t>y</a:t>
            </a:r>
            <a:r>
              <a:rPr lang="en-US" sz="2200" spc="-270" dirty="0">
                <a:solidFill>
                  <a:srgbClr val="292929"/>
                </a:solidFill>
                <a:latin typeface="Arial MT"/>
                <a:cs typeface="Arial MT"/>
              </a:rPr>
              <a:t> </a:t>
            </a:r>
            <a:r>
              <a:rPr lang="en-US" sz="2200" spc="-90" dirty="0">
                <a:solidFill>
                  <a:srgbClr val="292929"/>
                </a:solidFill>
                <a:latin typeface="Arial MT"/>
                <a:cs typeface="Arial MT"/>
              </a:rPr>
              <a:t>ar</a:t>
            </a:r>
            <a:r>
              <a:rPr lang="en-US" sz="2200" spc="-5" dirty="0">
                <a:solidFill>
                  <a:srgbClr val="292929"/>
                </a:solidFill>
                <a:latin typeface="Arial MT"/>
                <a:cs typeface="Arial MT"/>
              </a:rPr>
              <a:t>e</a:t>
            </a:r>
            <a:r>
              <a:rPr lang="en-US" sz="2200" spc="-165" dirty="0">
                <a:solidFill>
                  <a:srgbClr val="292929"/>
                </a:solidFill>
                <a:latin typeface="Arial MT"/>
                <a:cs typeface="Arial MT"/>
              </a:rPr>
              <a:t> </a:t>
            </a:r>
            <a:r>
              <a:rPr lang="en-US" sz="2200" spc="-30" dirty="0">
                <a:solidFill>
                  <a:srgbClr val="292929"/>
                </a:solidFill>
                <a:latin typeface="Arial MT"/>
                <a:cs typeface="Arial MT"/>
              </a:rPr>
              <a:t>obta</a:t>
            </a:r>
            <a:r>
              <a:rPr lang="en-US" sz="2200" spc="-25" dirty="0">
                <a:solidFill>
                  <a:srgbClr val="292929"/>
                </a:solidFill>
                <a:latin typeface="Arial MT"/>
                <a:cs typeface="Arial MT"/>
              </a:rPr>
              <a:t>i</a:t>
            </a:r>
            <a:r>
              <a:rPr lang="en-US" sz="2200" spc="-30" dirty="0">
                <a:solidFill>
                  <a:srgbClr val="292929"/>
                </a:solidFill>
                <a:latin typeface="Arial MT"/>
                <a:cs typeface="Arial MT"/>
              </a:rPr>
              <a:t>ne</a:t>
            </a:r>
            <a:r>
              <a:rPr lang="en-US" sz="2200" spc="-5" dirty="0">
                <a:solidFill>
                  <a:srgbClr val="292929"/>
                </a:solidFill>
                <a:latin typeface="Arial MT"/>
                <a:cs typeface="Arial MT"/>
              </a:rPr>
              <a:t>d</a:t>
            </a:r>
            <a:r>
              <a:rPr lang="en-US" sz="2200" spc="-40" dirty="0">
                <a:solidFill>
                  <a:srgbClr val="292929"/>
                </a:solidFill>
                <a:latin typeface="Arial MT"/>
                <a:cs typeface="Arial MT"/>
              </a:rPr>
              <a:t> b</a:t>
            </a:r>
            <a:r>
              <a:rPr lang="en-US" sz="2200" spc="-5" dirty="0">
                <a:solidFill>
                  <a:srgbClr val="292929"/>
                </a:solidFill>
                <a:latin typeface="Arial MT"/>
                <a:cs typeface="Arial MT"/>
              </a:rPr>
              <a:t>y</a:t>
            </a:r>
            <a:r>
              <a:rPr lang="en-US" sz="2200" spc="-80" dirty="0">
                <a:solidFill>
                  <a:srgbClr val="292929"/>
                </a:solidFill>
                <a:latin typeface="Arial MT"/>
                <a:cs typeface="Arial MT"/>
              </a:rPr>
              <a:t> </a:t>
            </a:r>
            <a:r>
              <a:rPr lang="en-US" sz="2200" spc="-50" dirty="0">
                <a:solidFill>
                  <a:srgbClr val="292929"/>
                </a:solidFill>
                <a:latin typeface="Arial MT"/>
                <a:cs typeface="Arial MT"/>
              </a:rPr>
              <a:t>selec</a:t>
            </a:r>
            <a:r>
              <a:rPr lang="en-US" sz="2200" spc="-55" dirty="0">
                <a:solidFill>
                  <a:srgbClr val="292929"/>
                </a:solidFill>
                <a:latin typeface="Arial MT"/>
                <a:cs typeface="Arial MT"/>
              </a:rPr>
              <a:t>t</a:t>
            </a:r>
            <a:r>
              <a:rPr lang="en-US" sz="2200" spc="-50" dirty="0">
                <a:solidFill>
                  <a:srgbClr val="292929"/>
                </a:solidFill>
                <a:latin typeface="Arial MT"/>
                <a:cs typeface="Arial MT"/>
              </a:rPr>
              <a:t>in</a:t>
            </a:r>
            <a:r>
              <a:rPr lang="en-US" sz="2200" spc="-5" dirty="0">
                <a:solidFill>
                  <a:srgbClr val="292929"/>
                </a:solidFill>
                <a:latin typeface="Arial MT"/>
                <a:cs typeface="Arial MT"/>
              </a:rPr>
              <a:t>g</a:t>
            </a:r>
            <a:r>
              <a:rPr lang="en-US" sz="2200" spc="-130" dirty="0">
                <a:solidFill>
                  <a:srgbClr val="292929"/>
                </a:solidFill>
                <a:latin typeface="Arial MT"/>
                <a:cs typeface="Arial MT"/>
              </a:rPr>
              <a:t> </a:t>
            </a:r>
            <a:r>
              <a:rPr lang="en-US" sz="2200" spc="-50" dirty="0">
                <a:solidFill>
                  <a:srgbClr val="292929"/>
                </a:solidFill>
                <a:latin typeface="Arial MT"/>
                <a:cs typeface="Arial MT"/>
              </a:rPr>
              <a:t>uniqu</a:t>
            </a:r>
            <a:r>
              <a:rPr lang="en-US" sz="2200" spc="-5" dirty="0">
                <a:solidFill>
                  <a:srgbClr val="292929"/>
                </a:solidFill>
                <a:latin typeface="Arial MT"/>
                <a:cs typeface="Arial MT"/>
              </a:rPr>
              <a:t>e</a:t>
            </a:r>
            <a:r>
              <a:rPr lang="en-US" sz="2200" spc="-110" dirty="0">
                <a:solidFill>
                  <a:srgbClr val="292929"/>
                </a:solidFill>
                <a:latin typeface="Arial MT"/>
                <a:cs typeface="Arial MT"/>
              </a:rPr>
              <a:t> </a:t>
            </a:r>
            <a:r>
              <a:rPr lang="en-US" sz="2200" spc="-90" dirty="0">
                <a:solidFill>
                  <a:srgbClr val="292929"/>
                </a:solidFill>
                <a:latin typeface="Arial MT"/>
                <a:cs typeface="Arial MT"/>
              </a:rPr>
              <a:t>o</a:t>
            </a:r>
            <a:r>
              <a:rPr lang="en-US" sz="2200" spc="-85" dirty="0">
                <a:solidFill>
                  <a:srgbClr val="292929"/>
                </a:solidFill>
                <a:latin typeface="Arial MT"/>
                <a:cs typeface="Arial MT"/>
              </a:rPr>
              <a:t>cc</a:t>
            </a:r>
            <a:r>
              <a:rPr lang="en-US" sz="2200" spc="-90" dirty="0">
                <a:solidFill>
                  <a:srgbClr val="292929"/>
                </a:solidFill>
                <a:latin typeface="Arial MT"/>
                <a:cs typeface="Arial MT"/>
              </a:rPr>
              <a:t>urren</a:t>
            </a:r>
            <a:r>
              <a:rPr lang="en-US" sz="2200" spc="-85" dirty="0">
                <a:solidFill>
                  <a:srgbClr val="292929"/>
                </a:solidFill>
                <a:latin typeface="Arial MT"/>
                <a:cs typeface="Arial MT"/>
              </a:rPr>
              <a:t>c</a:t>
            </a:r>
            <a:r>
              <a:rPr lang="en-US" sz="2200" spc="-90" dirty="0">
                <a:solidFill>
                  <a:srgbClr val="292929"/>
                </a:solidFill>
                <a:latin typeface="Arial MT"/>
                <a:cs typeface="Arial MT"/>
              </a:rPr>
              <a:t>e</a:t>
            </a:r>
            <a:r>
              <a:rPr lang="en-US" sz="2200" spc="-5" dirty="0">
                <a:solidFill>
                  <a:srgbClr val="292929"/>
                </a:solidFill>
                <a:latin typeface="Arial MT"/>
                <a:cs typeface="Arial MT"/>
              </a:rPr>
              <a:t>s</a:t>
            </a:r>
            <a:r>
              <a:rPr lang="en-US" sz="2200" spc="-170" dirty="0">
                <a:solidFill>
                  <a:srgbClr val="292929"/>
                </a:solidFill>
                <a:latin typeface="Arial MT"/>
                <a:cs typeface="Arial MT"/>
              </a:rPr>
              <a:t> </a:t>
            </a:r>
            <a:r>
              <a:rPr lang="en-US" sz="2200" spc="-5" dirty="0">
                <a:solidFill>
                  <a:srgbClr val="292929"/>
                </a:solidFill>
                <a:latin typeface="Arial MT"/>
                <a:cs typeface="Arial MT"/>
              </a:rPr>
              <a:t>of </a:t>
            </a:r>
            <a:r>
              <a:rPr lang="en-US" sz="2200" spc="-45" dirty="0">
                <a:solidFill>
                  <a:srgbClr val="292929"/>
                </a:solidFill>
                <a:latin typeface="Arial MT"/>
                <a:cs typeface="Arial MT"/>
              </a:rPr>
              <a:t>“</a:t>
            </a:r>
            <a:r>
              <a:rPr lang="en-US" sz="2200" spc="-40" dirty="0" err="1">
                <a:solidFill>
                  <a:srgbClr val="292929"/>
                </a:solidFill>
                <a:latin typeface="Arial MT"/>
                <a:cs typeface="Arial MT"/>
              </a:rPr>
              <a:t>launch_site</a:t>
            </a:r>
            <a:r>
              <a:rPr lang="en-US" sz="2200" spc="-5" dirty="0">
                <a:solidFill>
                  <a:srgbClr val="292929"/>
                </a:solidFill>
                <a:latin typeface="Arial MT"/>
                <a:cs typeface="Arial MT"/>
              </a:rPr>
              <a:t>”</a:t>
            </a:r>
            <a:r>
              <a:rPr lang="en-US" sz="2200" spc="-50" dirty="0">
                <a:solidFill>
                  <a:srgbClr val="292929"/>
                </a:solidFill>
                <a:latin typeface="Arial MT"/>
                <a:cs typeface="Arial MT"/>
              </a:rPr>
              <a:t> </a:t>
            </a:r>
            <a:r>
              <a:rPr lang="en-US" sz="2200" spc="-95" dirty="0">
                <a:solidFill>
                  <a:srgbClr val="292929"/>
                </a:solidFill>
                <a:latin typeface="Arial MT"/>
                <a:cs typeface="Arial MT"/>
              </a:rPr>
              <a:t>v</a:t>
            </a:r>
            <a:r>
              <a:rPr lang="en-US" sz="2200" spc="-90" dirty="0">
                <a:solidFill>
                  <a:srgbClr val="292929"/>
                </a:solidFill>
                <a:latin typeface="Arial MT"/>
                <a:cs typeface="Arial MT"/>
              </a:rPr>
              <a:t>a</a:t>
            </a:r>
            <a:r>
              <a:rPr lang="en-US" sz="2200" spc="-85" dirty="0">
                <a:solidFill>
                  <a:srgbClr val="292929"/>
                </a:solidFill>
                <a:latin typeface="Arial MT"/>
                <a:cs typeface="Arial MT"/>
              </a:rPr>
              <a:t>l</a:t>
            </a:r>
            <a:r>
              <a:rPr lang="en-US" sz="2200" spc="-90" dirty="0">
                <a:solidFill>
                  <a:srgbClr val="292929"/>
                </a:solidFill>
                <a:latin typeface="Arial MT"/>
                <a:cs typeface="Arial MT"/>
              </a:rPr>
              <a:t>ue</a:t>
            </a:r>
            <a:r>
              <a:rPr lang="en-US" sz="2200" spc="-5" dirty="0">
                <a:solidFill>
                  <a:srgbClr val="292929"/>
                </a:solidFill>
                <a:latin typeface="Arial MT"/>
                <a:cs typeface="Arial MT"/>
              </a:rPr>
              <a:t>s  </a:t>
            </a:r>
            <a:r>
              <a:rPr lang="en-US" sz="2200" spc="-25" dirty="0">
                <a:solidFill>
                  <a:srgbClr val="292929"/>
                </a:solidFill>
                <a:latin typeface="Arial MT"/>
                <a:cs typeface="Arial MT"/>
              </a:rPr>
              <a:t>from</a:t>
            </a:r>
            <a:r>
              <a:rPr lang="en-US" sz="2200" spc="-45" dirty="0">
                <a:solidFill>
                  <a:srgbClr val="292929"/>
                </a:solidFill>
                <a:latin typeface="Arial MT"/>
                <a:cs typeface="Arial MT"/>
              </a:rPr>
              <a:t> </a:t>
            </a:r>
            <a:r>
              <a:rPr lang="en-US" sz="2200" spc="-20" dirty="0">
                <a:solidFill>
                  <a:srgbClr val="292929"/>
                </a:solidFill>
                <a:latin typeface="Arial MT"/>
                <a:cs typeface="Arial MT"/>
              </a:rPr>
              <a:t>the</a:t>
            </a:r>
            <a:r>
              <a:rPr lang="en-US" sz="2200" spc="60" dirty="0">
                <a:solidFill>
                  <a:srgbClr val="292929"/>
                </a:solidFill>
                <a:latin typeface="Arial MT"/>
                <a:cs typeface="Arial MT"/>
              </a:rPr>
              <a:t> </a:t>
            </a:r>
            <a:r>
              <a:rPr lang="en-US" sz="2200" spc="-55" dirty="0">
                <a:solidFill>
                  <a:srgbClr val="292929"/>
                </a:solidFill>
                <a:latin typeface="Arial MT"/>
                <a:cs typeface="Arial MT"/>
              </a:rPr>
              <a:t>dataset.</a:t>
            </a:r>
            <a:endParaRPr lang="en-US" sz="2200" dirty="0">
              <a:latin typeface="Arial MT"/>
              <a:cs typeface="Arial MT"/>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3C14ACD3-8509-6044-E724-64E7079CA3CA}"/>
              </a:ext>
            </a:extLst>
          </p:cNvPr>
          <p:cNvPicPr>
            <a:picLocks noChangeAspect="1"/>
          </p:cNvPicPr>
          <p:nvPr/>
        </p:nvPicPr>
        <p:blipFill>
          <a:blip r:embed="rId3"/>
          <a:stretch>
            <a:fillRect/>
          </a:stretch>
        </p:blipFill>
        <p:spPr>
          <a:xfrm>
            <a:off x="1048440" y="182562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5" y="1802130"/>
            <a:ext cx="9745589" cy="9277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2C18B3A6-3398-9F3B-A5A9-1A3265FCFA15}"/>
              </a:ext>
            </a:extLst>
          </p:cNvPr>
          <p:cNvPicPr>
            <a:picLocks noChangeAspect="1"/>
          </p:cNvPicPr>
          <p:nvPr/>
        </p:nvPicPr>
        <p:blipFill>
          <a:blip r:embed="rId3"/>
          <a:stretch>
            <a:fillRect/>
          </a:stretch>
        </p:blipFill>
        <p:spPr>
          <a:xfrm>
            <a:off x="1081812" y="272986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241300" indent="-228600">
              <a:lnSpc>
                <a:spcPct val="100000"/>
              </a:lnSpc>
              <a:spcBef>
                <a:spcPts val="95"/>
              </a:spcBef>
              <a:buChar char="•"/>
              <a:tabLst>
                <a:tab pos="240665" algn="l"/>
                <a:tab pos="241300" algn="l"/>
                <a:tab pos="4914265" algn="l"/>
              </a:tabLst>
            </a:pPr>
            <a:r>
              <a:rPr lang="en-US" sz="2200" spc="-100" dirty="0">
                <a:solidFill>
                  <a:srgbClr val="292929"/>
                </a:solidFill>
                <a:latin typeface="Arial MT"/>
                <a:cs typeface="Arial MT"/>
              </a:rPr>
              <a:t>Total</a:t>
            </a:r>
            <a:r>
              <a:rPr lang="en-US" sz="2200" spc="-70" dirty="0">
                <a:solidFill>
                  <a:srgbClr val="292929"/>
                </a:solidFill>
                <a:latin typeface="Arial MT"/>
                <a:cs typeface="Arial MT"/>
              </a:rPr>
              <a:t> </a:t>
            </a:r>
            <a:r>
              <a:rPr lang="en-US" sz="2200" spc="-45" dirty="0">
                <a:solidFill>
                  <a:srgbClr val="292929"/>
                </a:solidFill>
                <a:latin typeface="Arial MT"/>
                <a:cs typeface="Arial MT"/>
              </a:rPr>
              <a:t>payload</a:t>
            </a:r>
            <a:r>
              <a:rPr lang="en-US" sz="2200" spc="-95" dirty="0">
                <a:solidFill>
                  <a:srgbClr val="292929"/>
                </a:solidFill>
                <a:latin typeface="Arial MT"/>
                <a:cs typeface="Arial MT"/>
              </a:rPr>
              <a:t> </a:t>
            </a:r>
            <a:r>
              <a:rPr lang="en-US" sz="2200" spc="-45" dirty="0">
                <a:solidFill>
                  <a:srgbClr val="292929"/>
                </a:solidFill>
                <a:latin typeface="Arial MT"/>
                <a:cs typeface="Arial MT"/>
              </a:rPr>
              <a:t>carried</a:t>
            </a:r>
            <a:r>
              <a:rPr lang="en-US" sz="2200" spc="-60" dirty="0">
                <a:solidFill>
                  <a:srgbClr val="292929"/>
                </a:solidFill>
                <a:latin typeface="Arial MT"/>
                <a:cs typeface="Arial MT"/>
              </a:rPr>
              <a:t> </a:t>
            </a:r>
            <a:r>
              <a:rPr lang="en-US" sz="2200" spc="-20" dirty="0">
                <a:solidFill>
                  <a:srgbClr val="292929"/>
                </a:solidFill>
                <a:latin typeface="Arial MT"/>
                <a:cs typeface="Arial MT"/>
              </a:rPr>
              <a:t>by</a:t>
            </a:r>
            <a:r>
              <a:rPr lang="en-US" sz="2200" spc="-70" dirty="0">
                <a:solidFill>
                  <a:srgbClr val="292929"/>
                </a:solidFill>
                <a:latin typeface="Arial MT"/>
                <a:cs typeface="Arial MT"/>
              </a:rPr>
              <a:t> </a:t>
            </a:r>
            <a:r>
              <a:rPr lang="en-US" sz="2200" spc="-35" dirty="0">
                <a:solidFill>
                  <a:srgbClr val="292929"/>
                </a:solidFill>
                <a:latin typeface="Arial MT"/>
                <a:cs typeface="Arial MT"/>
              </a:rPr>
              <a:t>boosters</a:t>
            </a:r>
            <a:r>
              <a:rPr lang="en-US" sz="2200" spc="-45" dirty="0">
                <a:solidFill>
                  <a:srgbClr val="292929"/>
                </a:solidFill>
                <a:latin typeface="Arial MT"/>
                <a:cs typeface="Arial MT"/>
              </a:rPr>
              <a:t> </a:t>
            </a:r>
            <a:r>
              <a:rPr lang="en-US" sz="2200" spc="-25" dirty="0">
                <a:solidFill>
                  <a:srgbClr val="292929"/>
                </a:solidFill>
                <a:latin typeface="Arial MT"/>
                <a:cs typeface="Arial MT"/>
              </a:rPr>
              <a:t>from	</a:t>
            </a:r>
            <a:r>
              <a:rPr lang="en-US" sz="2200" spc="-155" dirty="0">
                <a:solidFill>
                  <a:srgbClr val="292929"/>
                </a:solidFill>
                <a:latin typeface="Arial MT"/>
                <a:cs typeface="Arial MT"/>
              </a:rPr>
              <a:t>NASA:</a:t>
            </a:r>
            <a:endParaRPr lang="en-US" sz="2200" dirty="0">
              <a:latin typeface="Arial MT"/>
              <a:cs typeface="Arial MT"/>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a:extLst>
              <a:ext uri="{FF2B5EF4-FFF2-40B4-BE49-F238E27FC236}">
                <a16:creationId xmlns:a16="http://schemas.microsoft.com/office/drawing/2014/main" id="{CAEABA3E-7E6C-F783-1E73-BF2A8456D113}"/>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56479"/>
            <a:ext cx="9745589" cy="1320483"/>
          </a:xfrm>
          <a:prstGeom prst="rect">
            <a:avLst/>
          </a:prstGeom>
        </p:spPr>
        <p:txBody>
          <a:bodyPr>
            <a:normAutofit/>
          </a:bodyPr>
          <a:lstStyle/>
          <a:p>
            <a:pPr marL="241300" marR="5080" indent="-228600">
              <a:lnSpc>
                <a:spcPct val="100000"/>
              </a:lnSpc>
              <a:spcBef>
                <a:spcPts val="95"/>
              </a:spcBef>
              <a:buChar char="•"/>
              <a:tabLst>
                <a:tab pos="240665" algn="l"/>
                <a:tab pos="241300" algn="l"/>
              </a:tabLst>
            </a:pPr>
            <a:r>
              <a:rPr lang="en-US" sz="2200" spc="-15" dirty="0">
                <a:solidFill>
                  <a:srgbClr val="292929"/>
                </a:solidFill>
                <a:latin typeface="Arial MT"/>
                <a:cs typeface="Arial MT"/>
              </a:rPr>
              <a:t>Filtering</a:t>
            </a:r>
            <a:r>
              <a:rPr lang="en-US" sz="2200" spc="25" dirty="0">
                <a:solidFill>
                  <a:srgbClr val="292929"/>
                </a:solidFill>
                <a:latin typeface="Arial MT"/>
                <a:cs typeface="Arial MT"/>
              </a:rPr>
              <a:t> </a:t>
            </a:r>
            <a:r>
              <a:rPr lang="en-US" sz="2200" spc="-40" dirty="0">
                <a:solidFill>
                  <a:srgbClr val="292929"/>
                </a:solidFill>
                <a:latin typeface="Arial MT"/>
                <a:cs typeface="Arial MT"/>
              </a:rPr>
              <a:t>data</a:t>
            </a:r>
            <a:r>
              <a:rPr lang="en-US" sz="2200" spc="5" dirty="0">
                <a:solidFill>
                  <a:srgbClr val="292929"/>
                </a:solidFill>
                <a:latin typeface="Arial MT"/>
                <a:cs typeface="Arial MT"/>
              </a:rPr>
              <a:t> </a:t>
            </a:r>
            <a:r>
              <a:rPr lang="en-US" sz="2200" spc="-20" dirty="0">
                <a:solidFill>
                  <a:srgbClr val="292929"/>
                </a:solidFill>
                <a:latin typeface="Arial MT"/>
                <a:cs typeface="Arial MT"/>
              </a:rPr>
              <a:t>by</a:t>
            </a:r>
            <a:r>
              <a:rPr lang="en-US" sz="2200" spc="20" dirty="0">
                <a:solidFill>
                  <a:srgbClr val="292929"/>
                </a:solidFill>
                <a:latin typeface="Arial MT"/>
                <a:cs typeface="Arial MT"/>
              </a:rPr>
              <a:t> </a:t>
            </a:r>
            <a:r>
              <a:rPr lang="en-US" sz="2200" spc="-20" dirty="0">
                <a:solidFill>
                  <a:srgbClr val="292929"/>
                </a:solidFill>
                <a:latin typeface="Arial MT"/>
                <a:cs typeface="Arial MT"/>
              </a:rPr>
              <a:t>the</a:t>
            </a:r>
            <a:r>
              <a:rPr lang="en-US" sz="2200" spc="5" dirty="0">
                <a:solidFill>
                  <a:srgbClr val="292929"/>
                </a:solidFill>
                <a:latin typeface="Arial MT"/>
                <a:cs typeface="Arial MT"/>
              </a:rPr>
              <a:t> </a:t>
            </a:r>
            <a:r>
              <a:rPr lang="en-US" sz="2200" spc="-25" dirty="0">
                <a:solidFill>
                  <a:srgbClr val="292929"/>
                </a:solidFill>
                <a:latin typeface="Arial MT"/>
                <a:cs typeface="Arial MT"/>
              </a:rPr>
              <a:t>booster</a:t>
            </a:r>
            <a:r>
              <a:rPr lang="en-US" sz="2200" spc="65" dirty="0">
                <a:solidFill>
                  <a:srgbClr val="292929"/>
                </a:solidFill>
                <a:latin typeface="Arial MT"/>
                <a:cs typeface="Arial MT"/>
              </a:rPr>
              <a:t> </a:t>
            </a:r>
            <a:r>
              <a:rPr lang="en-US" sz="2200" spc="-45" dirty="0">
                <a:solidFill>
                  <a:srgbClr val="292929"/>
                </a:solidFill>
                <a:latin typeface="Arial MT"/>
                <a:cs typeface="Arial MT"/>
              </a:rPr>
              <a:t>version</a:t>
            </a:r>
            <a:r>
              <a:rPr lang="en-US" sz="2200" spc="-5" dirty="0">
                <a:solidFill>
                  <a:srgbClr val="292929"/>
                </a:solidFill>
                <a:latin typeface="Arial MT"/>
                <a:cs typeface="Arial MT"/>
              </a:rPr>
              <a:t> </a:t>
            </a:r>
            <a:r>
              <a:rPr lang="en-US" sz="2200" spc="-65" dirty="0">
                <a:solidFill>
                  <a:srgbClr val="292929"/>
                </a:solidFill>
                <a:latin typeface="Arial MT"/>
                <a:cs typeface="Arial MT"/>
              </a:rPr>
              <a:t>above</a:t>
            </a:r>
            <a:r>
              <a:rPr lang="en-US" sz="2200" spc="-5" dirty="0">
                <a:solidFill>
                  <a:srgbClr val="292929"/>
                </a:solidFill>
                <a:latin typeface="Arial MT"/>
                <a:cs typeface="Arial MT"/>
              </a:rPr>
              <a:t> </a:t>
            </a:r>
            <a:r>
              <a:rPr lang="en-US" sz="2200" spc="-50" dirty="0">
                <a:solidFill>
                  <a:srgbClr val="292929"/>
                </a:solidFill>
                <a:latin typeface="Arial MT"/>
                <a:cs typeface="Arial MT"/>
              </a:rPr>
              <a:t>and</a:t>
            </a:r>
            <a:r>
              <a:rPr lang="en-US" sz="2200" spc="-5" dirty="0">
                <a:solidFill>
                  <a:srgbClr val="292929"/>
                </a:solidFill>
                <a:latin typeface="Arial MT"/>
                <a:cs typeface="Arial MT"/>
              </a:rPr>
              <a:t> </a:t>
            </a:r>
            <a:r>
              <a:rPr lang="en-US" sz="2200" spc="-45" dirty="0">
                <a:solidFill>
                  <a:srgbClr val="292929"/>
                </a:solidFill>
                <a:latin typeface="Arial MT"/>
                <a:cs typeface="Arial MT"/>
              </a:rPr>
              <a:t>calculating</a:t>
            </a:r>
            <a:r>
              <a:rPr lang="en-US" sz="2200" spc="-30" dirty="0">
                <a:solidFill>
                  <a:srgbClr val="292929"/>
                </a:solidFill>
                <a:latin typeface="Arial MT"/>
                <a:cs typeface="Arial MT"/>
              </a:rPr>
              <a:t> </a:t>
            </a:r>
            <a:r>
              <a:rPr lang="en-US" sz="2200" spc="-20" dirty="0">
                <a:solidFill>
                  <a:srgbClr val="292929"/>
                </a:solidFill>
                <a:latin typeface="Arial MT"/>
                <a:cs typeface="Arial MT"/>
              </a:rPr>
              <a:t>the</a:t>
            </a:r>
            <a:r>
              <a:rPr lang="en-US" sz="2200" spc="20" dirty="0">
                <a:solidFill>
                  <a:srgbClr val="292929"/>
                </a:solidFill>
                <a:latin typeface="Arial MT"/>
                <a:cs typeface="Arial MT"/>
              </a:rPr>
              <a:t> </a:t>
            </a:r>
            <a:r>
              <a:rPr lang="en-US" sz="2200" spc="-80" dirty="0">
                <a:solidFill>
                  <a:srgbClr val="292929"/>
                </a:solidFill>
                <a:latin typeface="Arial MT"/>
                <a:cs typeface="Arial MT"/>
              </a:rPr>
              <a:t>average </a:t>
            </a:r>
            <a:r>
              <a:rPr lang="en-US" sz="2200" spc="-595" dirty="0">
                <a:solidFill>
                  <a:srgbClr val="292929"/>
                </a:solidFill>
                <a:latin typeface="Arial MT"/>
                <a:cs typeface="Arial MT"/>
              </a:rPr>
              <a:t> </a:t>
            </a:r>
            <a:r>
              <a:rPr lang="en-US" sz="2200" spc="-50" dirty="0">
                <a:solidFill>
                  <a:srgbClr val="292929"/>
                </a:solidFill>
                <a:latin typeface="Arial MT"/>
                <a:cs typeface="Arial MT"/>
              </a:rPr>
              <a:t>pa</a:t>
            </a:r>
            <a:r>
              <a:rPr lang="en-US" sz="2200" spc="-60" dirty="0">
                <a:solidFill>
                  <a:srgbClr val="292929"/>
                </a:solidFill>
                <a:latin typeface="Arial MT"/>
                <a:cs typeface="Arial MT"/>
              </a:rPr>
              <a:t>y</a:t>
            </a:r>
            <a:r>
              <a:rPr lang="en-US" sz="2200" spc="-50" dirty="0">
                <a:solidFill>
                  <a:srgbClr val="292929"/>
                </a:solidFill>
                <a:latin typeface="Arial MT"/>
                <a:cs typeface="Arial MT"/>
              </a:rPr>
              <a:t>loa</a:t>
            </a:r>
            <a:r>
              <a:rPr lang="en-US" sz="2200" spc="-5" dirty="0">
                <a:solidFill>
                  <a:srgbClr val="292929"/>
                </a:solidFill>
                <a:latin typeface="Arial MT"/>
                <a:cs typeface="Arial MT"/>
              </a:rPr>
              <a:t>d</a:t>
            </a:r>
            <a:r>
              <a:rPr lang="en-US" sz="2200" spc="-110" dirty="0">
                <a:solidFill>
                  <a:srgbClr val="292929"/>
                </a:solidFill>
                <a:latin typeface="Arial MT"/>
                <a:cs typeface="Arial MT"/>
              </a:rPr>
              <a:t> </a:t>
            </a:r>
            <a:r>
              <a:rPr lang="en-US" sz="2200" spc="-145" dirty="0">
                <a:solidFill>
                  <a:srgbClr val="292929"/>
                </a:solidFill>
                <a:latin typeface="Arial MT"/>
                <a:cs typeface="Arial MT"/>
              </a:rPr>
              <a:t>m</a:t>
            </a:r>
            <a:r>
              <a:rPr lang="en-US" sz="2200" spc="-135" dirty="0">
                <a:solidFill>
                  <a:srgbClr val="292929"/>
                </a:solidFill>
                <a:latin typeface="Arial MT"/>
                <a:cs typeface="Arial MT"/>
              </a:rPr>
              <a:t>as</a:t>
            </a:r>
            <a:r>
              <a:rPr lang="en-US" sz="2200" spc="-5" dirty="0">
                <a:solidFill>
                  <a:srgbClr val="292929"/>
                </a:solidFill>
                <a:latin typeface="Arial MT"/>
                <a:cs typeface="Arial MT"/>
              </a:rPr>
              <a:t>s</a:t>
            </a:r>
            <a:r>
              <a:rPr lang="en-US" sz="2200" spc="-254" dirty="0">
                <a:solidFill>
                  <a:srgbClr val="292929"/>
                </a:solidFill>
                <a:latin typeface="Arial MT"/>
                <a:cs typeface="Arial MT"/>
              </a:rPr>
              <a:t> </a:t>
            </a:r>
            <a:r>
              <a:rPr lang="en-US" sz="2200" spc="-105" dirty="0">
                <a:solidFill>
                  <a:srgbClr val="292929"/>
                </a:solidFill>
                <a:latin typeface="Arial MT"/>
                <a:cs typeface="Arial MT"/>
              </a:rPr>
              <a:t>w</a:t>
            </a:r>
            <a:r>
              <a:rPr lang="en-US" sz="2200" spc="-5" dirty="0">
                <a:solidFill>
                  <a:srgbClr val="292929"/>
                </a:solidFill>
                <a:latin typeface="Arial MT"/>
                <a:cs typeface="Arial MT"/>
              </a:rPr>
              <a:t>e</a:t>
            </a:r>
            <a:r>
              <a:rPr lang="en-US" sz="2200" spc="-190" dirty="0">
                <a:solidFill>
                  <a:srgbClr val="292929"/>
                </a:solidFill>
                <a:latin typeface="Arial MT"/>
                <a:cs typeface="Arial MT"/>
              </a:rPr>
              <a:t> </a:t>
            </a:r>
            <a:r>
              <a:rPr lang="en-US" sz="2200" spc="-30" dirty="0">
                <a:solidFill>
                  <a:srgbClr val="292929"/>
                </a:solidFill>
                <a:latin typeface="Arial MT"/>
                <a:cs typeface="Arial MT"/>
              </a:rPr>
              <a:t>obta</a:t>
            </a:r>
            <a:r>
              <a:rPr lang="en-US" sz="2200" spc="-25" dirty="0">
                <a:solidFill>
                  <a:srgbClr val="292929"/>
                </a:solidFill>
                <a:latin typeface="Arial MT"/>
                <a:cs typeface="Arial MT"/>
              </a:rPr>
              <a:t>i</a:t>
            </a:r>
            <a:r>
              <a:rPr lang="en-US" sz="2200" spc="-30" dirty="0">
                <a:solidFill>
                  <a:srgbClr val="292929"/>
                </a:solidFill>
                <a:latin typeface="Arial MT"/>
                <a:cs typeface="Arial MT"/>
              </a:rPr>
              <a:t>ne</a:t>
            </a:r>
            <a:r>
              <a:rPr lang="en-US" sz="2200" spc="-5" dirty="0">
                <a:solidFill>
                  <a:srgbClr val="292929"/>
                </a:solidFill>
                <a:latin typeface="Arial MT"/>
                <a:cs typeface="Arial MT"/>
              </a:rPr>
              <a:t>d</a:t>
            </a:r>
            <a:r>
              <a:rPr lang="en-US" sz="2200" spc="-40" dirty="0">
                <a:solidFill>
                  <a:srgbClr val="292929"/>
                </a:solidFill>
                <a:latin typeface="Arial MT"/>
                <a:cs typeface="Arial MT"/>
              </a:rPr>
              <a:t> </a:t>
            </a:r>
            <a:r>
              <a:rPr lang="en-US" sz="2200" spc="-30" dirty="0">
                <a:solidFill>
                  <a:srgbClr val="292929"/>
                </a:solidFill>
                <a:latin typeface="Arial MT"/>
                <a:cs typeface="Arial MT"/>
              </a:rPr>
              <a:t>th</a:t>
            </a:r>
            <a:r>
              <a:rPr lang="en-US" sz="2200" spc="-5" dirty="0">
                <a:solidFill>
                  <a:srgbClr val="292929"/>
                </a:solidFill>
                <a:latin typeface="Arial MT"/>
                <a:cs typeface="Arial MT"/>
              </a:rPr>
              <a:t>e</a:t>
            </a:r>
            <a:r>
              <a:rPr lang="en-US" sz="2200" spc="-70" dirty="0">
                <a:solidFill>
                  <a:srgbClr val="292929"/>
                </a:solidFill>
                <a:latin typeface="Arial MT"/>
                <a:cs typeface="Arial MT"/>
              </a:rPr>
              <a:t> </a:t>
            </a:r>
            <a:r>
              <a:rPr lang="en-US" sz="2200" spc="-95" dirty="0">
                <a:solidFill>
                  <a:srgbClr val="292929"/>
                </a:solidFill>
                <a:latin typeface="Arial MT"/>
                <a:cs typeface="Arial MT"/>
              </a:rPr>
              <a:t>v</a:t>
            </a:r>
            <a:r>
              <a:rPr lang="en-US" sz="2200" spc="-85" dirty="0">
                <a:solidFill>
                  <a:srgbClr val="292929"/>
                </a:solidFill>
                <a:latin typeface="Arial MT"/>
                <a:cs typeface="Arial MT"/>
              </a:rPr>
              <a:t>alu</a:t>
            </a:r>
            <a:r>
              <a:rPr lang="en-US" sz="2200" spc="-5" dirty="0">
                <a:solidFill>
                  <a:srgbClr val="292929"/>
                </a:solidFill>
                <a:latin typeface="Arial MT"/>
                <a:cs typeface="Arial MT"/>
              </a:rPr>
              <a:t>e</a:t>
            </a:r>
            <a:r>
              <a:rPr lang="en-US" sz="2200" spc="-135" dirty="0">
                <a:solidFill>
                  <a:srgbClr val="292929"/>
                </a:solidFill>
                <a:latin typeface="Arial MT"/>
                <a:cs typeface="Arial MT"/>
              </a:rPr>
              <a:t> </a:t>
            </a:r>
            <a:r>
              <a:rPr lang="en-US" sz="2200" spc="-5" dirty="0">
                <a:solidFill>
                  <a:srgbClr val="292929"/>
                </a:solidFill>
                <a:latin typeface="Arial MT"/>
                <a:cs typeface="Arial MT"/>
              </a:rPr>
              <a:t>of</a:t>
            </a:r>
            <a:r>
              <a:rPr lang="en-US" sz="2200" spc="-10" dirty="0">
                <a:solidFill>
                  <a:srgbClr val="292929"/>
                </a:solidFill>
                <a:latin typeface="Arial MT"/>
                <a:cs typeface="Arial MT"/>
              </a:rPr>
              <a:t> </a:t>
            </a:r>
            <a:r>
              <a:rPr lang="en-US" sz="2200" spc="55" dirty="0">
                <a:solidFill>
                  <a:srgbClr val="292929"/>
                </a:solidFill>
                <a:latin typeface="Arial MT"/>
                <a:cs typeface="Arial MT"/>
              </a:rPr>
              <a:t>2</a:t>
            </a:r>
            <a:r>
              <a:rPr lang="en-US" sz="2200" spc="50" dirty="0">
                <a:solidFill>
                  <a:srgbClr val="292929"/>
                </a:solidFill>
                <a:latin typeface="Arial MT"/>
                <a:cs typeface="Arial MT"/>
              </a:rPr>
              <a:t>,</a:t>
            </a:r>
            <a:r>
              <a:rPr lang="en-US" sz="2200" spc="55" dirty="0">
                <a:solidFill>
                  <a:srgbClr val="292929"/>
                </a:solidFill>
                <a:latin typeface="Arial MT"/>
                <a:cs typeface="Arial MT"/>
              </a:rPr>
              <a:t>92</a:t>
            </a:r>
            <a:r>
              <a:rPr lang="en-US" sz="2200" spc="-5" dirty="0">
                <a:solidFill>
                  <a:srgbClr val="292929"/>
                </a:solidFill>
                <a:latin typeface="Arial MT"/>
                <a:cs typeface="Arial MT"/>
              </a:rPr>
              <a:t>8</a:t>
            </a:r>
            <a:r>
              <a:rPr lang="en-US" sz="2200" spc="-265" dirty="0">
                <a:solidFill>
                  <a:srgbClr val="292929"/>
                </a:solidFill>
                <a:latin typeface="Arial MT"/>
                <a:cs typeface="Arial MT"/>
              </a:rPr>
              <a:t> </a:t>
            </a:r>
            <a:r>
              <a:rPr lang="en-US" sz="2200" spc="-50" dirty="0">
                <a:solidFill>
                  <a:srgbClr val="292929"/>
                </a:solidFill>
                <a:latin typeface="Arial MT"/>
                <a:cs typeface="Arial MT"/>
              </a:rPr>
              <a:t>kg</a:t>
            </a:r>
            <a:r>
              <a:rPr lang="en-US" sz="2200" spc="-5" dirty="0">
                <a:solidFill>
                  <a:srgbClr val="292929"/>
                </a:solidFill>
                <a:latin typeface="Arial MT"/>
                <a:cs typeface="Arial MT"/>
              </a:rPr>
              <a:t>.</a:t>
            </a:r>
            <a:endParaRPr lang="en-US" sz="2200" dirty="0">
              <a:latin typeface="Arial MT"/>
              <a:cs typeface="Arial MT"/>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a:extLst>
              <a:ext uri="{FF2B5EF4-FFF2-40B4-BE49-F238E27FC236}">
                <a16:creationId xmlns:a16="http://schemas.microsoft.com/office/drawing/2014/main" id="{68DE7912-6957-2137-1A4F-A593601CCA1B}"/>
              </a:ext>
            </a:extLst>
          </p:cNvPr>
          <p:cNvPicPr>
            <a:picLocks noChangeAspect="1"/>
          </p:cNvPicPr>
          <p:nvPr/>
        </p:nvPicPr>
        <p:blipFill>
          <a:blip r:embed="rId3"/>
          <a:stretch>
            <a:fillRect/>
          </a:stretch>
        </p:blipFill>
        <p:spPr>
          <a:xfrm>
            <a:off x="2210171" y="1483175"/>
            <a:ext cx="7771658" cy="3123055"/>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object 2">
            <a:extLst>
              <a:ext uri="{FF2B5EF4-FFF2-40B4-BE49-F238E27FC236}">
                <a16:creationId xmlns:a16="http://schemas.microsoft.com/office/drawing/2014/main" id="{E849ABB6-C2A3-7EFB-D03B-048E5D5FC3FF}"/>
              </a:ext>
            </a:extLst>
          </p:cNvPr>
          <p:cNvSpPr txBox="1"/>
          <p:nvPr/>
        </p:nvSpPr>
        <p:spPr>
          <a:xfrm>
            <a:off x="1037640" y="1771713"/>
            <a:ext cx="9521825" cy="4105910"/>
          </a:xfrm>
          <a:prstGeom prst="rect">
            <a:avLst/>
          </a:prstGeom>
        </p:spPr>
        <p:txBody>
          <a:bodyPr vert="horz" wrap="square" lIns="0" tIns="200660" rIns="0" bIns="0" rtlCol="0">
            <a:spAutoFit/>
          </a:bodyPr>
          <a:lstStyle/>
          <a:p>
            <a:pPr marL="240665" indent="-228600">
              <a:lnSpc>
                <a:spcPct val="100000"/>
              </a:lnSpc>
              <a:spcBef>
                <a:spcPts val="1580"/>
              </a:spcBef>
              <a:buChar char="•"/>
              <a:tabLst>
                <a:tab pos="240665" algn="l"/>
                <a:tab pos="241300" algn="l"/>
              </a:tabLst>
            </a:pPr>
            <a:r>
              <a:rPr sz="2200" spc="-150" dirty="0">
                <a:solidFill>
                  <a:srgbClr val="292929"/>
                </a:solidFill>
                <a:latin typeface="Arial MT"/>
                <a:cs typeface="Arial MT"/>
              </a:rPr>
              <a:t>Th</a:t>
            </a:r>
            <a:r>
              <a:rPr sz="2200" spc="-5" dirty="0">
                <a:solidFill>
                  <a:srgbClr val="292929"/>
                </a:solidFill>
                <a:latin typeface="Arial MT"/>
                <a:cs typeface="Arial MT"/>
              </a:rPr>
              <a:t>e</a:t>
            </a:r>
            <a:r>
              <a:rPr sz="2200" spc="-285" dirty="0">
                <a:solidFill>
                  <a:srgbClr val="292929"/>
                </a:solidFill>
                <a:latin typeface="Arial MT"/>
                <a:cs typeface="Arial MT"/>
              </a:rPr>
              <a:t> </a:t>
            </a:r>
            <a:r>
              <a:rPr sz="2200" spc="-5" dirty="0">
                <a:solidFill>
                  <a:srgbClr val="292929"/>
                </a:solidFill>
                <a:latin typeface="Arial MT"/>
                <a:cs typeface="Arial MT"/>
              </a:rPr>
              <a:t>fo</a:t>
            </a:r>
            <a:r>
              <a:rPr sz="2200" dirty="0">
                <a:solidFill>
                  <a:srgbClr val="292929"/>
                </a:solidFill>
                <a:latin typeface="Arial MT"/>
                <a:cs typeface="Arial MT"/>
              </a:rPr>
              <a:t>l</a:t>
            </a:r>
            <a:r>
              <a:rPr sz="2200" spc="-5" dirty="0">
                <a:solidFill>
                  <a:srgbClr val="292929"/>
                </a:solidFill>
                <a:latin typeface="Arial MT"/>
                <a:cs typeface="Arial MT"/>
              </a:rPr>
              <a:t>lowing</a:t>
            </a:r>
            <a:r>
              <a:rPr sz="2200" spc="-35" dirty="0">
                <a:solidFill>
                  <a:srgbClr val="292929"/>
                </a:solidFill>
                <a:latin typeface="Arial MT"/>
                <a:cs typeface="Arial MT"/>
              </a:rPr>
              <a:t> m</a:t>
            </a:r>
            <a:r>
              <a:rPr sz="2200" spc="-25" dirty="0">
                <a:solidFill>
                  <a:srgbClr val="292929"/>
                </a:solidFill>
                <a:latin typeface="Arial MT"/>
                <a:cs typeface="Arial MT"/>
              </a:rPr>
              <a:t>ethodolo</a:t>
            </a:r>
            <a:r>
              <a:rPr sz="2200" spc="-40" dirty="0">
                <a:solidFill>
                  <a:srgbClr val="292929"/>
                </a:solidFill>
                <a:latin typeface="Arial MT"/>
                <a:cs typeface="Arial MT"/>
              </a:rPr>
              <a:t>gi</a:t>
            </a:r>
            <a:r>
              <a:rPr sz="2200" spc="-25" dirty="0">
                <a:solidFill>
                  <a:srgbClr val="292929"/>
                </a:solidFill>
                <a:latin typeface="Arial MT"/>
                <a:cs typeface="Arial MT"/>
              </a:rPr>
              <a:t>e</a:t>
            </a:r>
            <a:r>
              <a:rPr sz="2200" spc="-5" dirty="0">
                <a:solidFill>
                  <a:srgbClr val="292929"/>
                </a:solidFill>
                <a:latin typeface="Arial MT"/>
                <a:cs typeface="Arial MT"/>
              </a:rPr>
              <a:t>s</a:t>
            </a:r>
            <a:r>
              <a:rPr sz="2200" spc="-120" dirty="0">
                <a:solidFill>
                  <a:srgbClr val="292929"/>
                </a:solidFill>
                <a:latin typeface="Arial MT"/>
                <a:cs typeface="Arial MT"/>
              </a:rPr>
              <a:t> </a:t>
            </a:r>
            <a:r>
              <a:rPr sz="2200" spc="-80" dirty="0">
                <a:solidFill>
                  <a:srgbClr val="292929"/>
                </a:solidFill>
                <a:latin typeface="Arial MT"/>
                <a:cs typeface="Arial MT"/>
              </a:rPr>
              <a:t>w</a:t>
            </a:r>
            <a:r>
              <a:rPr sz="2200" spc="-75" dirty="0">
                <a:solidFill>
                  <a:srgbClr val="292929"/>
                </a:solidFill>
                <a:latin typeface="Arial MT"/>
                <a:cs typeface="Arial MT"/>
              </a:rPr>
              <a:t>e</a:t>
            </a:r>
            <a:r>
              <a:rPr sz="2200" spc="-80" dirty="0">
                <a:solidFill>
                  <a:srgbClr val="292929"/>
                </a:solidFill>
                <a:latin typeface="Arial MT"/>
                <a:cs typeface="Arial MT"/>
              </a:rPr>
              <a:t>r</a:t>
            </a:r>
            <a:r>
              <a:rPr sz="2200" spc="-5" dirty="0">
                <a:solidFill>
                  <a:srgbClr val="292929"/>
                </a:solidFill>
                <a:latin typeface="Arial MT"/>
                <a:cs typeface="Arial MT"/>
              </a:rPr>
              <a:t>e</a:t>
            </a:r>
            <a:r>
              <a:rPr sz="2200" spc="-155" dirty="0">
                <a:solidFill>
                  <a:srgbClr val="292929"/>
                </a:solidFill>
                <a:latin typeface="Arial MT"/>
                <a:cs typeface="Arial MT"/>
              </a:rPr>
              <a:t> </a:t>
            </a:r>
            <a:r>
              <a:rPr sz="2200" spc="-90" dirty="0">
                <a:solidFill>
                  <a:srgbClr val="292929"/>
                </a:solidFill>
                <a:latin typeface="Arial MT"/>
                <a:cs typeface="Arial MT"/>
              </a:rPr>
              <a:t>u</a:t>
            </a:r>
            <a:r>
              <a:rPr sz="2200" spc="-85" dirty="0">
                <a:solidFill>
                  <a:srgbClr val="292929"/>
                </a:solidFill>
                <a:latin typeface="Arial MT"/>
                <a:cs typeface="Arial MT"/>
              </a:rPr>
              <a:t>s</a:t>
            </a:r>
            <a:r>
              <a:rPr sz="2200" spc="-90" dirty="0">
                <a:solidFill>
                  <a:srgbClr val="292929"/>
                </a:solidFill>
                <a:latin typeface="Arial MT"/>
                <a:cs typeface="Arial MT"/>
              </a:rPr>
              <a:t>e</a:t>
            </a:r>
            <a:r>
              <a:rPr sz="2200" spc="-5" dirty="0">
                <a:solidFill>
                  <a:srgbClr val="292929"/>
                </a:solidFill>
                <a:latin typeface="Arial MT"/>
                <a:cs typeface="Arial MT"/>
              </a:rPr>
              <a:t>d</a:t>
            </a:r>
            <a:r>
              <a:rPr sz="2200" spc="-140" dirty="0">
                <a:solidFill>
                  <a:srgbClr val="292929"/>
                </a:solidFill>
                <a:latin typeface="Arial MT"/>
                <a:cs typeface="Arial MT"/>
              </a:rPr>
              <a:t> </a:t>
            </a:r>
            <a:r>
              <a:rPr sz="2200" spc="40" dirty="0">
                <a:solidFill>
                  <a:srgbClr val="292929"/>
                </a:solidFill>
                <a:latin typeface="Arial MT"/>
                <a:cs typeface="Arial MT"/>
              </a:rPr>
              <a:t>t</a:t>
            </a:r>
            <a:r>
              <a:rPr sz="2200" spc="-5" dirty="0">
                <a:solidFill>
                  <a:srgbClr val="292929"/>
                </a:solidFill>
                <a:latin typeface="Arial MT"/>
                <a:cs typeface="Arial MT"/>
              </a:rPr>
              <a:t>o</a:t>
            </a:r>
            <a:r>
              <a:rPr sz="2200" spc="85" dirty="0">
                <a:solidFill>
                  <a:srgbClr val="292929"/>
                </a:solidFill>
                <a:latin typeface="Arial MT"/>
                <a:cs typeface="Arial MT"/>
              </a:rPr>
              <a:t> </a:t>
            </a:r>
            <a:r>
              <a:rPr sz="2200" spc="-90" dirty="0">
                <a:solidFill>
                  <a:srgbClr val="292929"/>
                </a:solidFill>
                <a:latin typeface="Arial MT"/>
                <a:cs typeface="Arial MT"/>
              </a:rPr>
              <a:t>ana</a:t>
            </a:r>
            <a:r>
              <a:rPr sz="2200" spc="-85" dirty="0">
                <a:solidFill>
                  <a:srgbClr val="292929"/>
                </a:solidFill>
                <a:latin typeface="Arial MT"/>
                <a:cs typeface="Arial MT"/>
              </a:rPr>
              <a:t>l</a:t>
            </a:r>
            <a:r>
              <a:rPr sz="2200" spc="-95" dirty="0">
                <a:solidFill>
                  <a:srgbClr val="292929"/>
                </a:solidFill>
                <a:latin typeface="Arial MT"/>
                <a:cs typeface="Arial MT"/>
              </a:rPr>
              <a:t>y</a:t>
            </a:r>
            <a:r>
              <a:rPr sz="2200" spc="-85" dirty="0">
                <a:solidFill>
                  <a:srgbClr val="292929"/>
                </a:solidFill>
                <a:latin typeface="Arial MT"/>
                <a:cs typeface="Arial MT"/>
              </a:rPr>
              <a:t>z</a:t>
            </a:r>
            <a:r>
              <a:rPr sz="2200" spc="-5" dirty="0">
                <a:solidFill>
                  <a:srgbClr val="292929"/>
                </a:solidFill>
                <a:latin typeface="Arial MT"/>
                <a:cs typeface="Arial MT"/>
              </a:rPr>
              <a:t>e</a:t>
            </a:r>
            <a:r>
              <a:rPr sz="2200" spc="5" dirty="0">
                <a:solidFill>
                  <a:srgbClr val="292929"/>
                </a:solidFill>
                <a:latin typeface="Arial MT"/>
                <a:cs typeface="Arial MT"/>
              </a:rPr>
              <a:t> </a:t>
            </a:r>
            <a:r>
              <a:rPr sz="2200" spc="-65" dirty="0">
                <a:solidFill>
                  <a:srgbClr val="292929"/>
                </a:solidFill>
                <a:latin typeface="Arial MT"/>
                <a:cs typeface="Arial MT"/>
              </a:rPr>
              <a:t>data</a:t>
            </a:r>
            <a:r>
              <a:rPr sz="2200" spc="-5" dirty="0">
                <a:solidFill>
                  <a:srgbClr val="292929"/>
                </a:solidFill>
                <a:latin typeface="Arial MT"/>
                <a:cs typeface="Arial MT"/>
              </a:rPr>
              <a:t>:</a:t>
            </a:r>
            <a:endParaRPr sz="2200" dirty="0">
              <a:latin typeface="Arial MT"/>
              <a:cs typeface="Arial MT"/>
            </a:endParaRPr>
          </a:p>
          <a:p>
            <a:pPr marL="697865" lvl="1" indent="-229235">
              <a:lnSpc>
                <a:spcPct val="100000"/>
              </a:lnSpc>
              <a:spcBef>
                <a:spcPts val="1215"/>
              </a:spcBef>
              <a:buChar char="•"/>
              <a:tabLst>
                <a:tab pos="697865" algn="l"/>
                <a:tab pos="698500" algn="l"/>
              </a:tabLst>
            </a:pPr>
            <a:r>
              <a:rPr sz="1800" spc="-50" dirty="0">
                <a:solidFill>
                  <a:srgbClr val="292929"/>
                </a:solidFill>
                <a:latin typeface="Arial MT"/>
                <a:cs typeface="Arial MT"/>
              </a:rPr>
              <a:t>Data</a:t>
            </a:r>
            <a:r>
              <a:rPr sz="1800" spc="-100" dirty="0">
                <a:solidFill>
                  <a:srgbClr val="292929"/>
                </a:solidFill>
                <a:latin typeface="Arial MT"/>
                <a:cs typeface="Arial MT"/>
              </a:rPr>
              <a:t> </a:t>
            </a:r>
            <a:r>
              <a:rPr sz="1800" spc="-40" dirty="0">
                <a:solidFill>
                  <a:srgbClr val="292929"/>
                </a:solidFill>
                <a:latin typeface="Arial MT"/>
                <a:cs typeface="Arial MT"/>
              </a:rPr>
              <a:t>Collection</a:t>
            </a:r>
            <a:r>
              <a:rPr sz="1800" spc="-45" dirty="0">
                <a:solidFill>
                  <a:srgbClr val="292929"/>
                </a:solidFill>
                <a:latin typeface="Arial MT"/>
                <a:cs typeface="Arial MT"/>
              </a:rPr>
              <a:t> </a:t>
            </a:r>
            <a:r>
              <a:rPr sz="1800" spc="-35" dirty="0">
                <a:solidFill>
                  <a:srgbClr val="292929"/>
                </a:solidFill>
                <a:latin typeface="Arial MT"/>
                <a:cs typeface="Arial MT"/>
              </a:rPr>
              <a:t>using</a:t>
            </a:r>
            <a:r>
              <a:rPr sz="1800" spc="-45" dirty="0">
                <a:solidFill>
                  <a:srgbClr val="292929"/>
                </a:solidFill>
                <a:latin typeface="Arial MT"/>
                <a:cs typeface="Arial MT"/>
              </a:rPr>
              <a:t> </a:t>
            </a:r>
            <a:r>
              <a:rPr sz="1800" spc="-50" dirty="0">
                <a:solidFill>
                  <a:srgbClr val="292929"/>
                </a:solidFill>
                <a:latin typeface="Arial MT"/>
                <a:cs typeface="Arial MT"/>
              </a:rPr>
              <a:t>web</a:t>
            </a:r>
            <a:r>
              <a:rPr sz="1800" spc="-65" dirty="0">
                <a:solidFill>
                  <a:srgbClr val="292929"/>
                </a:solidFill>
                <a:latin typeface="Arial MT"/>
                <a:cs typeface="Arial MT"/>
              </a:rPr>
              <a:t> </a:t>
            </a:r>
            <a:r>
              <a:rPr sz="1800" spc="-50" dirty="0">
                <a:solidFill>
                  <a:srgbClr val="292929"/>
                </a:solidFill>
                <a:latin typeface="Arial MT"/>
                <a:cs typeface="Arial MT"/>
              </a:rPr>
              <a:t>scraping</a:t>
            </a:r>
            <a:r>
              <a:rPr sz="1800" spc="-65" dirty="0">
                <a:solidFill>
                  <a:srgbClr val="292929"/>
                </a:solidFill>
                <a:latin typeface="Arial MT"/>
                <a:cs typeface="Arial MT"/>
              </a:rPr>
              <a:t> </a:t>
            </a:r>
            <a:r>
              <a:rPr sz="1800" spc="-45" dirty="0">
                <a:solidFill>
                  <a:srgbClr val="292929"/>
                </a:solidFill>
                <a:latin typeface="Arial MT"/>
                <a:cs typeface="Arial MT"/>
              </a:rPr>
              <a:t>and</a:t>
            </a:r>
            <a:r>
              <a:rPr sz="1800" spc="-85" dirty="0">
                <a:solidFill>
                  <a:srgbClr val="292929"/>
                </a:solidFill>
                <a:latin typeface="Arial MT"/>
                <a:cs typeface="Arial MT"/>
              </a:rPr>
              <a:t> </a:t>
            </a:r>
            <a:r>
              <a:rPr sz="1800" spc="-105" dirty="0">
                <a:solidFill>
                  <a:srgbClr val="292929"/>
                </a:solidFill>
                <a:latin typeface="Arial MT"/>
                <a:cs typeface="Arial MT"/>
              </a:rPr>
              <a:t>SpaceX</a:t>
            </a:r>
            <a:r>
              <a:rPr sz="1800" spc="-110" dirty="0">
                <a:solidFill>
                  <a:srgbClr val="292929"/>
                </a:solidFill>
                <a:latin typeface="Arial MT"/>
                <a:cs typeface="Arial MT"/>
              </a:rPr>
              <a:t> </a:t>
            </a:r>
            <a:r>
              <a:rPr sz="1800" spc="-85" dirty="0">
                <a:solidFill>
                  <a:srgbClr val="292929"/>
                </a:solidFill>
                <a:latin typeface="Arial MT"/>
                <a:cs typeface="Arial MT"/>
              </a:rPr>
              <a:t>API;</a:t>
            </a:r>
            <a:endParaRPr sz="1800" dirty="0">
              <a:latin typeface="Arial MT"/>
              <a:cs typeface="Arial MT"/>
            </a:endParaRPr>
          </a:p>
          <a:p>
            <a:pPr marL="697865" marR="5080" lvl="1" indent="-228600">
              <a:lnSpc>
                <a:spcPts val="2100"/>
              </a:lnSpc>
              <a:spcBef>
                <a:spcPts val="1260"/>
              </a:spcBef>
              <a:buChar char="•"/>
              <a:tabLst>
                <a:tab pos="697865" algn="l"/>
                <a:tab pos="698500" algn="l"/>
              </a:tabLst>
            </a:pPr>
            <a:r>
              <a:rPr sz="1800" spc="-40" dirty="0">
                <a:solidFill>
                  <a:srgbClr val="292929"/>
                </a:solidFill>
                <a:latin typeface="Arial MT"/>
                <a:cs typeface="Arial MT"/>
              </a:rPr>
              <a:t>Exploratory</a:t>
            </a:r>
            <a:r>
              <a:rPr sz="1800" spc="-25" dirty="0">
                <a:solidFill>
                  <a:srgbClr val="292929"/>
                </a:solidFill>
                <a:latin typeface="Arial MT"/>
                <a:cs typeface="Arial MT"/>
              </a:rPr>
              <a:t> </a:t>
            </a:r>
            <a:r>
              <a:rPr sz="1800" spc="-50" dirty="0">
                <a:solidFill>
                  <a:srgbClr val="292929"/>
                </a:solidFill>
                <a:latin typeface="Arial MT"/>
                <a:cs typeface="Arial MT"/>
              </a:rPr>
              <a:t>Data</a:t>
            </a:r>
            <a:r>
              <a:rPr sz="1800" spc="-215" dirty="0">
                <a:solidFill>
                  <a:srgbClr val="292929"/>
                </a:solidFill>
                <a:latin typeface="Arial MT"/>
                <a:cs typeface="Arial MT"/>
              </a:rPr>
              <a:t> </a:t>
            </a:r>
            <a:r>
              <a:rPr sz="1800" spc="-60" dirty="0">
                <a:solidFill>
                  <a:srgbClr val="292929"/>
                </a:solidFill>
                <a:latin typeface="Arial MT"/>
                <a:cs typeface="Arial MT"/>
              </a:rPr>
              <a:t>Analysis</a:t>
            </a:r>
            <a:r>
              <a:rPr sz="1800" spc="-125" dirty="0">
                <a:solidFill>
                  <a:srgbClr val="292929"/>
                </a:solidFill>
                <a:latin typeface="Arial MT"/>
                <a:cs typeface="Arial MT"/>
              </a:rPr>
              <a:t> </a:t>
            </a:r>
            <a:r>
              <a:rPr sz="1800" spc="-105" dirty="0">
                <a:solidFill>
                  <a:srgbClr val="292929"/>
                </a:solidFill>
                <a:latin typeface="Arial MT"/>
                <a:cs typeface="Arial MT"/>
              </a:rPr>
              <a:t>(EDA),</a:t>
            </a:r>
            <a:r>
              <a:rPr sz="1800" spc="-229" dirty="0">
                <a:solidFill>
                  <a:srgbClr val="292929"/>
                </a:solidFill>
                <a:latin typeface="Arial MT"/>
                <a:cs typeface="Arial MT"/>
              </a:rPr>
              <a:t> </a:t>
            </a:r>
            <a:r>
              <a:rPr sz="1800" spc="-20" dirty="0">
                <a:solidFill>
                  <a:srgbClr val="292929"/>
                </a:solidFill>
                <a:latin typeface="Arial MT"/>
                <a:cs typeface="Arial MT"/>
              </a:rPr>
              <a:t>including</a:t>
            </a:r>
            <a:r>
              <a:rPr sz="1800" spc="-15" dirty="0">
                <a:solidFill>
                  <a:srgbClr val="292929"/>
                </a:solidFill>
                <a:latin typeface="Arial MT"/>
                <a:cs typeface="Arial MT"/>
              </a:rPr>
              <a:t> </a:t>
            </a:r>
            <a:r>
              <a:rPr sz="1800" spc="-35" dirty="0">
                <a:solidFill>
                  <a:srgbClr val="292929"/>
                </a:solidFill>
                <a:latin typeface="Arial MT"/>
                <a:cs typeface="Arial MT"/>
              </a:rPr>
              <a:t>data</a:t>
            </a:r>
            <a:r>
              <a:rPr sz="1800" spc="-50" dirty="0">
                <a:solidFill>
                  <a:srgbClr val="292929"/>
                </a:solidFill>
                <a:latin typeface="Arial MT"/>
                <a:cs typeface="Arial MT"/>
              </a:rPr>
              <a:t> </a:t>
            </a:r>
            <a:r>
              <a:rPr sz="1800" spc="-35" dirty="0">
                <a:solidFill>
                  <a:srgbClr val="292929"/>
                </a:solidFill>
                <a:latin typeface="Arial MT"/>
                <a:cs typeface="Arial MT"/>
              </a:rPr>
              <a:t>wrangling,</a:t>
            </a:r>
            <a:r>
              <a:rPr sz="1800" spc="10" dirty="0">
                <a:solidFill>
                  <a:srgbClr val="292929"/>
                </a:solidFill>
                <a:latin typeface="Arial MT"/>
                <a:cs typeface="Arial MT"/>
              </a:rPr>
              <a:t> </a:t>
            </a:r>
            <a:r>
              <a:rPr sz="1800" spc="-35" dirty="0">
                <a:solidFill>
                  <a:srgbClr val="292929"/>
                </a:solidFill>
                <a:latin typeface="Arial MT"/>
                <a:cs typeface="Arial MT"/>
              </a:rPr>
              <a:t>data</a:t>
            </a:r>
            <a:r>
              <a:rPr sz="1800" spc="-60" dirty="0">
                <a:solidFill>
                  <a:srgbClr val="292929"/>
                </a:solidFill>
                <a:latin typeface="Arial MT"/>
                <a:cs typeface="Arial MT"/>
              </a:rPr>
              <a:t> </a:t>
            </a:r>
            <a:r>
              <a:rPr sz="1800" spc="-35" dirty="0">
                <a:solidFill>
                  <a:srgbClr val="292929"/>
                </a:solidFill>
                <a:latin typeface="Arial MT"/>
                <a:cs typeface="Arial MT"/>
              </a:rPr>
              <a:t>visualization</a:t>
            </a:r>
            <a:r>
              <a:rPr sz="1800" spc="-5" dirty="0">
                <a:solidFill>
                  <a:srgbClr val="292929"/>
                </a:solidFill>
                <a:latin typeface="Arial MT"/>
                <a:cs typeface="Arial MT"/>
              </a:rPr>
              <a:t> </a:t>
            </a:r>
            <a:r>
              <a:rPr sz="1800" spc="-45" dirty="0">
                <a:solidFill>
                  <a:srgbClr val="292929"/>
                </a:solidFill>
                <a:latin typeface="Arial MT"/>
                <a:cs typeface="Arial MT"/>
              </a:rPr>
              <a:t>and</a:t>
            </a:r>
            <a:r>
              <a:rPr sz="1800" spc="-20" dirty="0">
                <a:solidFill>
                  <a:srgbClr val="292929"/>
                </a:solidFill>
                <a:latin typeface="Arial MT"/>
                <a:cs typeface="Arial MT"/>
              </a:rPr>
              <a:t> </a:t>
            </a:r>
            <a:r>
              <a:rPr sz="1800" spc="-35" dirty="0">
                <a:solidFill>
                  <a:srgbClr val="292929"/>
                </a:solidFill>
                <a:latin typeface="Arial MT"/>
                <a:cs typeface="Arial MT"/>
              </a:rPr>
              <a:t>interactive </a:t>
            </a:r>
            <a:r>
              <a:rPr sz="1800" spc="-484" dirty="0">
                <a:solidFill>
                  <a:srgbClr val="292929"/>
                </a:solidFill>
                <a:latin typeface="Arial MT"/>
                <a:cs typeface="Arial MT"/>
              </a:rPr>
              <a:t> </a:t>
            </a:r>
            <a:r>
              <a:rPr sz="1800" spc="-45" dirty="0">
                <a:solidFill>
                  <a:srgbClr val="292929"/>
                </a:solidFill>
                <a:latin typeface="Arial MT"/>
                <a:cs typeface="Arial MT"/>
              </a:rPr>
              <a:t>visual</a:t>
            </a:r>
            <a:r>
              <a:rPr sz="1800" spc="-20" dirty="0">
                <a:solidFill>
                  <a:srgbClr val="292929"/>
                </a:solidFill>
                <a:latin typeface="Arial MT"/>
                <a:cs typeface="Arial MT"/>
              </a:rPr>
              <a:t> </a:t>
            </a:r>
            <a:r>
              <a:rPr sz="1800" spc="-60" dirty="0">
                <a:solidFill>
                  <a:srgbClr val="292929"/>
                </a:solidFill>
                <a:latin typeface="Arial MT"/>
                <a:cs typeface="Arial MT"/>
              </a:rPr>
              <a:t>analytics;</a:t>
            </a:r>
            <a:endParaRPr sz="1800" dirty="0">
              <a:latin typeface="Arial MT"/>
              <a:cs typeface="Arial MT"/>
            </a:endParaRPr>
          </a:p>
          <a:p>
            <a:pPr marL="697865" lvl="1" indent="-229235">
              <a:lnSpc>
                <a:spcPct val="100000"/>
              </a:lnSpc>
              <a:spcBef>
                <a:spcPts val="1145"/>
              </a:spcBef>
              <a:buChar char="•"/>
              <a:tabLst>
                <a:tab pos="697865" algn="l"/>
                <a:tab pos="698500" algn="l"/>
              </a:tabLst>
            </a:pPr>
            <a:r>
              <a:rPr sz="1800" spc="-75" dirty="0">
                <a:solidFill>
                  <a:srgbClr val="292929"/>
                </a:solidFill>
                <a:latin typeface="Arial MT"/>
                <a:cs typeface="Arial MT"/>
              </a:rPr>
              <a:t>M</a:t>
            </a:r>
            <a:r>
              <a:rPr sz="1800" spc="-85" dirty="0">
                <a:solidFill>
                  <a:srgbClr val="292929"/>
                </a:solidFill>
                <a:latin typeface="Arial MT"/>
                <a:cs typeface="Arial MT"/>
              </a:rPr>
              <a:t>a</a:t>
            </a:r>
            <a:r>
              <a:rPr sz="1800" spc="-75" dirty="0">
                <a:solidFill>
                  <a:srgbClr val="292929"/>
                </a:solidFill>
                <a:latin typeface="Arial MT"/>
                <a:cs typeface="Arial MT"/>
              </a:rPr>
              <a:t>c</a:t>
            </a:r>
            <a:r>
              <a:rPr sz="1800" spc="-85" dirty="0">
                <a:solidFill>
                  <a:srgbClr val="292929"/>
                </a:solidFill>
                <a:latin typeface="Arial MT"/>
                <a:cs typeface="Arial MT"/>
              </a:rPr>
              <a:t>hin</a:t>
            </a:r>
            <a:r>
              <a:rPr sz="1800" spc="-5" dirty="0">
                <a:solidFill>
                  <a:srgbClr val="292929"/>
                </a:solidFill>
                <a:latin typeface="Arial MT"/>
                <a:cs typeface="Arial MT"/>
              </a:rPr>
              <a:t>e</a:t>
            </a:r>
            <a:r>
              <a:rPr sz="1800" spc="-155" dirty="0">
                <a:solidFill>
                  <a:srgbClr val="292929"/>
                </a:solidFill>
                <a:latin typeface="Arial MT"/>
                <a:cs typeface="Arial MT"/>
              </a:rPr>
              <a:t> </a:t>
            </a:r>
            <a:r>
              <a:rPr sz="1800" spc="-60" dirty="0">
                <a:solidFill>
                  <a:srgbClr val="292929"/>
                </a:solidFill>
                <a:latin typeface="Arial MT"/>
                <a:cs typeface="Arial MT"/>
              </a:rPr>
              <a:t>Lea</a:t>
            </a:r>
            <a:r>
              <a:rPr sz="1800" spc="-50" dirty="0">
                <a:solidFill>
                  <a:srgbClr val="292929"/>
                </a:solidFill>
                <a:latin typeface="Arial MT"/>
                <a:cs typeface="Arial MT"/>
              </a:rPr>
              <a:t>r</a:t>
            </a:r>
            <a:r>
              <a:rPr sz="1800" spc="-60" dirty="0">
                <a:solidFill>
                  <a:srgbClr val="292929"/>
                </a:solidFill>
                <a:latin typeface="Arial MT"/>
                <a:cs typeface="Arial MT"/>
              </a:rPr>
              <a:t>nin</a:t>
            </a:r>
            <a:r>
              <a:rPr sz="1800" spc="-5" dirty="0">
                <a:solidFill>
                  <a:srgbClr val="292929"/>
                </a:solidFill>
                <a:latin typeface="Arial MT"/>
                <a:cs typeface="Arial MT"/>
              </a:rPr>
              <a:t>g</a:t>
            </a:r>
            <a:r>
              <a:rPr sz="1800" spc="114" dirty="0">
                <a:solidFill>
                  <a:srgbClr val="292929"/>
                </a:solidFill>
                <a:latin typeface="Arial MT"/>
                <a:cs typeface="Arial MT"/>
              </a:rPr>
              <a:t> </a:t>
            </a:r>
            <a:r>
              <a:rPr sz="1800" spc="-40" dirty="0">
                <a:solidFill>
                  <a:srgbClr val="292929"/>
                </a:solidFill>
                <a:latin typeface="Arial MT"/>
                <a:cs typeface="Arial MT"/>
              </a:rPr>
              <a:t>Pr</a:t>
            </a:r>
            <a:r>
              <a:rPr sz="1800" spc="-50" dirty="0">
                <a:solidFill>
                  <a:srgbClr val="292929"/>
                </a:solidFill>
                <a:latin typeface="Arial MT"/>
                <a:cs typeface="Arial MT"/>
              </a:rPr>
              <a:t>ed</a:t>
            </a:r>
            <a:r>
              <a:rPr sz="1800" spc="-45" dirty="0">
                <a:solidFill>
                  <a:srgbClr val="292929"/>
                </a:solidFill>
                <a:latin typeface="Arial MT"/>
                <a:cs typeface="Arial MT"/>
              </a:rPr>
              <a:t>i</a:t>
            </a:r>
            <a:r>
              <a:rPr sz="1800" spc="-40" dirty="0">
                <a:solidFill>
                  <a:srgbClr val="292929"/>
                </a:solidFill>
                <a:latin typeface="Arial MT"/>
                <a:cs typeface="Arial MT"/>
              </a:rPr>
              <a:t>c</a:t>
            </a:r>
            <a:r>
              <a:rPr sz="1800" spc="-35" dirty="0">
                <a:solidFill>
                  <a:srgbClr val="292929"/>
                </a:solidFill>
                <a:latin typeface="Arial MT"/>
                <a:cs typeface="Arial MT"/>
              </a:rPr>
              <a:t>t</a:t>
            </a:r>
            <a:r>
              <a:rPr sz="1800" spc="-45" dirty="0">
                <a:solidFill>
                  <a:srgbClr val="292929"/>
                </a:solidFill>
                <a:latin typeface="Arial MT"/>
                <a:cs typeface="Arial MT"/>
              </a:rPr>
              <a:t>i</a:t>
            </a:r>
            <a:r>
              <a:rPr sz="1800" spc="-50" dirty="0">
                <a:solidFill>
                  <a:srgbClr val="292929"/>
                </a:solidFill>
                <a:latin typeface="Arial MT"/>
                <a:cs typeface="Arial MT"/>
              </a:rPr>
              <a:t>on</a:t>
            </a:r>
            <a:r>
              <a:rPr sz="1800" dirty="0">
                <a:solidFill>
                  <a:srgbClr val="292929"/>
                </a:solidFill>
                <a:latin typeface="Arial MT"/>
                <a:cs typeface="Arial MT"/>
              </a:rPr>
              <a:t>.</a:t>
            </a:r>
            <a:endParaRPr sz="1800" dirty="0">
              <a:latin typeface="Arial MT"/>
              <a:cs typeface="Arial MT"/>
            </a:endParaRPr>
          </a:p>
          <a:p>
            <a:pPr marL="240665" indent="-228600">
              <a:lnSpc>
                <a:spcPct val="100000"/>
              </a:lnSpc>
              <a:spcBef>
                <a:spcPts val="1085"/>
              </a:spcBef>
              <a:buChar char="•"/>
              <a:tabLst>
                <a:tab pos="240665" algn="l"/>
                <a:tab pos="241300" algn="l"/>
              </a:tabLst>
            </a:pPr>
            <a:r>
              <a:rPr sz="2200" spc="-130" dirty="0">
                <a:solidFill>
                  <a:srgbClr val="292929"/>
                </a:solidFill>
                <a:latin typeface="Arial MT"/>
                <a:cs typeface="Arial MT"/>
              </a:rPr>
              <a:t>S</a:t>
            </a:r>
            <a:r>
              <a:rPr sz="2200" spc="-125" dirty="0">
                <a:solidFill>
                  <a:srgbClr val="292929"/>
                </a:solidFill>
                <a:latin typeface="Arial MT"/>
                <a:cs typeface="Arial MT"/>
              </a:rPr>
              <a:t>u</a:t>
            </a:r>
            <a:r>
              <a:rPr sz="2200" spc="-135" dirty="0">
                <a:solidFill>
                  <a:srgbClr val="292929"/>
                </a:solidFill>
                <a:latin typeface="Arial MT"/>
                <a:cs typeface="Arial MT"/>
              </a:rPr>
              <a:t>mm</a:t>
            </a:r>
            <a:r>
              <a:rPr sz="2200" spc="-125" dirty="0">
                <a:solidFill>
                  <a:srgbClr val="292929"/>
                </a:solidFill>
                <a:latin typeface="Arial MT"/>
                <a:cs typeface="Arial MT"/>
              </a:rPr>
              <a:t>ar</a:t>
            </a:r>
            <a:r>
              <a:rPr sz="2200" spc="-5" dirty="0">
                <a:solidFill>
                  <a:srgbClr val="292929"/>
                </a:solidFill>
                <a:latin typeface="Arial MT"/>
                <a:cs typeface="Arial MT"/>
              </a:rPr>
              <a:t>y</a:t>
            </a:r>
            <a:r>
              <a:rPr sz="2200" spc="-215" dirty="0">
                <a:solidFill>
                  <a:srgbClr val="292929"/>
                </a:solidFill>
                <a:latin typeface="Arial MT"/>
                <a:cs typeface="Arial MT"/>
              </a:rPr>
              <a:t> </a:t>
            </a:r>
            <a:r>
              <a:rPr sz="2200" spc="-5" dirty="0">
                <a:solidFill>
                  <a:srgbClr val="292929"/>
                </a:solidFill>
                <a:latin typeface="Arial MT"/>
                <a:cs typeface="Arial MT"/>
              </a:rPr>
              <a:t>of</a:t>
            </a:r>
            <a:r>
              <a:rPr sz="2200" spc="-10" dirty="0">
                <a:solidFill>
                  <a:srgbClr val="292929"/>
                </a:solidFill>
                <a:latin typeface="Arial MT"/>
                <a:cs typeface="Arial MT"/>
              </a:rPr>
              <a:t> </a:t>
            </a:r>
            <a:r>
              <a:rPr sz="2200" spc="-30" dirty="0">
                <a:solidFill>
                  <a:srgbClr val="292929"/>
                </a:solidFill>
                <a:latin typeface="Arial MT"/>
                <a:cs typeface="Arial MT"/>
              </a:rPr>
              <a:t>a</a:t>
            </a:r>
            <a:r>
              <a:rPr sz="2200" spc="-25" dirty="0">
                <a:solidFill>
                  <a:srgbClr val="292929"/>
                </a:solidFill>
                <a:latin typeface="Arial MT"/>
                <a:cs typeface="Arial MT"/>
              </a:rPr>
              <a:t>l</a:t>
            </a:r>
            <a:r>
              <a:rPr sz="2200" spc="-5" dirty="0">
                <a:solidFill>
                  <a:srgbClr val="292929"/>
                </a:solidFill>
                <a:latin typeface="Arial MT"/>
                <a:cs typeface="Arial MT"/>
              </a:rPr>
              <a:t>l</a:t>
            </a:r>
            <a:r>
              <a:rPr sz="2200" spc="210" dirty="0">
                <a:solidFill>
                  <a:srgbClr val="292929"/>
                </a:solidFill>
                <a:latin typeface="Arial MT"/>
                <a:cs typeface="Arial MT"/>
              </a:rPr>
              <a:t> </a:t>
            </a:r>
            <a:r>
              <a:rPr sz="2200" spc="-55" dirty="0">
                <a:solidFill>
                  <a:srgbClr val="292929"/>
                </a:solidFill>
                <a:latin typeface="Arial MT"/>
                <a:cs typeface="Arial MT"/>
              </a:rPr>
              <a:t>r</a:t>
            </a:r>
            <a:r>
              <a:rPr sz="2200" spc="-50" dirty="0">
                <a:solidFill>
                  <a:srgbClr val="292929"/>
                </a:solidFill>
                <a:latin typeface="Arial MT"/>
                <a:cs typeface="Arial MT"/>
              </a:rPr>
              <a:t>esul</a:t>
            </a:r>
            <a:r>
              <a:rPr sz="2200" spc="-55" dirty="0">
                <a:solidFill>
                  <a:srgbClr val="292929"/>
                </a:solidFill>
                <a:latin typeface="Arial MT"/>
                <a:cs typeface="Arial MT"/>
              </a:rPr>
              <a:t>t</a:t>
            </a:r>
            <a:r>
              <a:rPr sz="2200" spc="-5" dirty="0">
                <a:solidFill>
                  <a:srgbClr val="292929"/>
                </a:solidFill>
                <a:latin typeface="Arial MT"/>
                <a:cs typeface="Arial MT"/>
              </a:rPr>
              <a:t>s</a:t>
            </a:r>
            <a:endParaRPr sz="2200" dirty="0">
              <a:latin typeface="Arial MT"/>
              <a:cs typeface="Arial MT"/>
            </a:endParaRPr>
          </a:p>
          <a:p>
            <a:pPr marL="697865" lvl="1" indent="-229235">
              <a:lnSpc>
                <a:spcPct val="100000"/>
              </a:lnSpc>
              <a:spcBef>
                <a:spcPts val="1215"/>
              </a:spcBef>
              <a:buChar char="•"/>
              <a:tabLst>
                <a:tab pos="697865" algn="l"/>
                <a:tab pos="698500" algn="l"/>
              </a:tabLst>
            </a:pPr>
            <a:r>
              <a:rPr sz="1800" dirty="0">
                <a:solidFill>
                  <a:srgbClr val="292929"/>
                </a:solidFill>
                <a:latin typeface="Arial MT"/>
                <a:cs typeface="Arial MT"/>
              </a:rPr>
              <a:t>It</a:t>
            </a:r>
            <a:r>
              <a:rPr sz="1800" spc="-5" dirty="0">
                <a:solidFill>
                  <a:srgbClr val="292929"/>
                </a:solidFill>
                <a:latin typeface="Arial MT"/>
                <a:cs typeface="Arial MT"/>
              </a:rPr>
              <a:t> </a:t>
            </a:r>
            <a:r>
              <a:rPr sz="1800" spc="-85" dirty="0">
                <a:solidFill>
                  <a:srgbClr val="292929"/>
                </a:solidFill>
                <a:latin typeface="Arial MT"/>
                <a:cs typeface="Arial MT"/>
              </a:rPr>
              <a:t>was</a:t>
            </a:r>
            <a:r>
              <a:rPr sz="1800" spc="-140" dirty="0">
                <a:solidFill>
                  <a:srgbClr val="292929"/>
                </a:solidFill>
                <a:latin typeface="Arial MT"/>
                <a:cs typeface="Arial MT"/>
              </a:rPr>
              <a:t> </a:t>
            </a:r>
            <a:r>
              <a:rPr sz="1800" spc="-40" dirty="0">
                <a:solidFill>
                  <a:srgbClr val="292929"/>
                </a:solidFill>
                <a:latin typeface="Arial MT"/>
                <a:cs typeface="Arial MT"/>
              </a:rPr>
              <a:t>possible</a:t>
            </a:r>
            <a:r>
              <a:rPr sz="1800" spc="-5" dirty="0">
                <a:solidFill>
                  <a:srgbClr val="292929"/>
                </a:solidFill>
                <a:latin typeface="Arial MT"/>
                <a:cs typeface="Arial MT"/>
              </a:rPr>
              <a:t> </a:t>
            </a:r>
            <a:r>
              <a:rPr sz="1800" spc="15" dirty="0">
                <a:solidFill>
                  <a:srgbClr val="292929"/>
                </a:solidFill>
                <a:latin typeface="Arial MT"/>
                <a:cs typeface="Arial MT"/>
              </a:rPr>
              <a:t>to</a:t>
            </a:r>
            <a:r>
              <a:rPr sz="1800" spc="65" dirty="0">
                <a:solidFill>
                  <a:srgbClr val="292929"/>
                </a:solidFill>
                <a:latin typeface="Arial MT"/>
                <a:cs typeface="Arial MT"/>
              </a:rPr>
              <a:t> </a:t>
            </a:r>
            <a:r>
              <a:rPr sz="1800" spc="-40" dirty="0">
                <a:solidFill>
                  <a:srgbClr val="292929"/>
                </a:solidFill>
                <a:latin typeface="Arial MT"/>
                <a:cs typeface="Arial MT"/>
              </a:rPr>
              <a:t>collected</a:t>
            </a:r>
            <a:r>
              <a:rPr sz="1800" spc="-45" dirty="0">
                <a:solidFill>
                  <a:srgbClr val="292929"/>
                </a:solidFill>
                <a:latin typeface="Arial MT"/>
                <a:cs typeface="Arial MT"/>
              </a:rPr>
              <a:t> </a:t>
            </a:r>
            <a:r>
              <a:rPr sz="1800" spc="-50" dirty="0">
                <a:solidFill>
                  <a:srgbClr val="292929"/>
                </a:solidFill>
                <a:latin typeface="Arial MT"/>
                <a:cs typeface="Arial MT"/>
              </a:rPr>
              <a:t>valuable</a:t>
            </a:r>
            <a:r>
              <a:rPr sz="1800" spc="-85" dirty="0">
                <a:solidFill>
                  <a:srgbClr val="292929"/>
                </a:solidFill>
                <a:latin typeface="Arial MT"/>
                <a:cs typeface="Arial MT"/>
              </a:rPr>
              <a:t> </a:t>
            </a:r>
            <a:r>
              <a:rPr sz="1800" spc="-30" dirty="0">
                <a:solidFill>
                  <a:srgbClr val="292929"/>
                </a:solidFill>
                <a:latin typeface="Arial MT"/>
                <a:cs typeface="Arial MT"/>
              </a:rPr>
              <a:t>data</a:t>
            </a:r>
            <a:r>
              <a:rPr sz="1800" spc="-60" dirty="0">
                <a:solidFill>
                  <a:srgbClr val="292929"/>
                </a:solidFill>
                <a:latin typeface="Arial MT"/>
                <a:cs typeface="Arial MT"/>
              </a:rPr>
              <a:t> </a:t>
            </a:r>
            <a:r>
              <a:rPr sz="1800" spc="-20" dirty="0">
                <a:solidFill>
                  <a:srgbClr val="292929"/>
                </a:solidFill>
                <a:latin typeface="Arial MT"/>
                <a:cs typeface="Arial MT"/>
              </a:rPr>
              <a:t>from</a:t>
            </a:r>
            <a:r>
              <a:rPr sz="1800" spc="-55" dirty="0">
                <a:solidFill>
                  <a:srgbClr val="292929"/>
                </a:solidFill>
                <a:latin typeface="Arial MT"/>
                <a:cs typeface="Arial MT"/>
              </a:rPr>
              <a:t> </a:t>
            </a:r>
            <a:r>
              <a:rPr sz="1800" spc="-20" dirty="0">
                <a:solidFill>
                  <a:srgbClr val="292929"/>
                </a:solidFill>
                <a:latin typeface="Arial MT"/>
                <a:cs typeface="Arial MT"/>
              </a:rPr>
              <a:t>public</a:t>
            </a:r>
            <a:r>
              <a:rPr sz="1800" spc="125" dirty="0">
                <a:solidFill>
                  <a:srgbClr val="292929"/>
                </a:solidFill>
                <a:latin typeface="Arial MT"/>
                <a:cs typeface="Arial MT"/>
              </a:rPr>
              <a:t> </a:t>
            </a:r>
            <a:r>
              <a:rPr sz="1800" spc="-70" dirty="0">
                <a:solidFill>
                  <a:srgbClr val="292929"/>
                </a:solidFill>
                <a:latin typeface="Arial MT"/>
                <a:cs typeface="Arial MT"/>
              </a:rPr>
              <a:t>sources;</a:t>
            </a:r>
            <a:endParaRPr sz="1800" dirty="0">
              <a:latin typeface="Arial MT"/>
              <a:cs typeface="Arial MT"/>
            </a:endParaRPr>
          </a:p>
          <a:p>
            <a:pPr marL="697865" lvl="1" indent="-229235">
              <a:lnSpc>
                <a:spcPct val="100000"/>
              </a:lnSpc>
              <a:spcBef>
                <a:spcPts val="1200"/>
              </a:spcBef>
              <a:buChar char="•"/>
              <a:tabLst>
                <a:tab pos="697865" algn="l"/>
                <a:tab pos="698500" algn="l"/>
              </a:tabLst>
            </a:pPr>
            <a:r>
              <a:rPr sz="1800" spc="-95" dirty="0">
                <a:solidFill>
                  <a:srgbClr val="292929"/>
                </a:solidFill>
                <a:latin typeface="Arial MT"/>
                <a:cs typeface="Arial MT"/>
              </a:rPr>
              <a:t>EDA</a:t>
            </a:r>
            <a:r>
              <a:rPr sz="1800" spc="-360" dirty="0">
                <a:solidFill>
                  <a:srgbClr val="292929"/>
                </a:solidFill>
                <a:latin typeface="Arial MT"/>
                <a:cs typeface="Arial MT"/>
              </a:rPr>
              <a:t> </a:t>
            </a:r>
            <a:r>
              <a:rPr sz="1800" spc="-35" dirty="0">
                <a:solidFill>
                  <a:srgbClr val="292929"/>
                </a:solidFill>
                <a:latin typeface="Arial MT"/>
                <a:cs typeface="Arial MT"/>
              </a:rPr>
              <a:t>allowed</a:t>
            </a:r>
            <a:r>
              <a:rPr sz="1800" spc="-15" dirty="0">
                <a:solidFill>
                  <a:srgbClr val="292929"/>
                </a:solidFill>
                <a:latin typeface="Arial MT"/>
                <a:cs typeface="Arial MT"/>
              </a:rPr>
              <a:t> </a:t>
            </a:r>
            <a:r>
              <a:rPr sz="1800" spc="15" dirty="0">
                <a:solidFill>
                  <a:srgbClr val="292929"/>
                </a:solidFill>
                <a:latin typeface="Arial MT"/>
                <a:cs typeface="Arial MT"/>
              </a:rPr>
              <a:t>to</a:t>
            </a:r>
            <a:r>
              <a:rPr sz="1800" spc="60" dirty="0">
                <a:solidFill>
                  <a:srgbClr val="292929"/>
                </a:solidFill>
                <a:latin typeface="Arial MT"/>
                <a:cs typeface="Arial MT"/>
              </a:rPr>
              <a:t> </a:t>
            </a:r>
            <a:r>
              <a:rPr sz="1800" spc="-15" dirty="0">
                <a:solidFill>
                  <a:srgbClr val="292929"/>
                </a:solidFill>
                <a:latin typeface="Arial MT"/>
                <a:cs typeface="Arial MT"/>
              </a:rPr>
              <a:t>identify</a:t>
            </a:r>
            <a:r>
              <a:rPr sz="1800" dirty="0">
                <a:solidFill>
                  <a:srgbClr val="292929"/>
                </a:solidFill>
                <a:latin typeface="Arial MT"/>
                <a:cs typeface="Arial MT"/>
              </a:rPr>
              <a:t> </a:t>
            </a:r>
            <a:r>
              <a:rPr sz="1800" spc="-50" dirty="0">
                <a:solidFill>
                  <a:srgbClr val="292929"/>
                </a:solidFill>
                <a:latin typeface="Arial MT"/>
                <a:cs typeface="Arial MT"/>
              </a:rPr>
              <a:t>which</a:t>
            </a:r>
            <a:r>
              <a:rPr sz="1800" spc="-35" dirty="0">
                <a:solidFill>
                  <a:srgbClr val="292929"/>
                </a:solidFill>
                <a:latin typeface="Arial MT"/>
                <a:cs typeface="Arial MT"/>
              </a:rPr>
              <a:t> </a:t>
            </a:r>
            <a:r>
              <a:rPr sz="1800" spc="-50" dirty="0">
                <a:solidFill>
                  <a:srgbClr val="292929"/>
                </a:solidFill>
                <a:latin typeface="Arial MT"/>
                <a:cs typeface="Arial MT"/>
              </a:rPr>
              <a:t>features</a:t>
            </a:r>
            <a:r>
              <a:rPr sz="1800" spc="-105" dirty="0">
                <a:solidFill>
                  <a:srgbClr val="292929"/>
                </a:solidFill>
                <a:latin typeface="Arial MT"/>
                <a:cs typeface="Arial MT"/>
              </a:rPr>
              <a:t> </a:t>
            </a:r>
            <a:r>
              <a:rPr sz="1800" spc="-55" dirty="0">
                <a:solidFill>
                  <a:srgbClr val="292929"/>
                </a:solidFill>
                <a:latin typeface="Arial MT"/>
                <a:cs typeface="Arial MT"/>
              </a:rPr>
              <a:t>are</a:t>
            </a:r>
            <a:r>
              <a:rPr sz="1800" spc="-135" dirty="0">
                <a:solidFill>
                  <a:srgbClr val="292929"/>
                </a:solidFill>
                <a:latin typeface="Arial MT"/>
                <a:cs typeface="Arial MT"/>
              </a:rPr>
              <a:t> </a:t>
            </a:r>
            <a:r>
              <a:rPr sz="1800" spc="-20" dirty="0">
                <a:solidFill>
                  <a:srgbClr val="292929"/>
                </a:solidFill>
                <a:latin typeface="Arial MT"/>
                <a:cs typeface="Arial MT"/>
              </a:rPr>
              <a:t>the</a:t>
            </a:r>
            <a:r>
              <a:rPr sz="1800" spc="-45" dirty="0">
                <a:solidFill>
                  <a:srgbClr val="292929"/>
                </a:solidFill>
                <a:latin typeface="Arial MT"/>
                <a:cs typeface="Arial MT"/>
              </a:rPr>
              <a:t> </a:t>
            </a:r>
            <a:r>
              <a:rPr sz="1800" spc="-35" dirty="0">
                <a:solidFill>
                  <a:srgbClr val="292929"/>
                </a:solidFill>
                <a:latin typeface="Arial MT"/>
                <a:cs typeface="Arial MT"/>
              </a:rPr>
              <a:t>best</a:t>
            </a:r>
            <a:r>
              <a:rPr sz="1800" spc="-70" dirty="0">
                <a:solidFill>
                  <a:srgbClr val="292929"/>
                </a:solidFill>
                <a:latin typeface="Arial MT"/>
                <a:cs typeface="Arial MT"/>
              </a:rPr>
              <a:t> </a:t>
            </a:r>
            <a:r>
              <a:rPr sz="1800" spc="15" dirty="0">
                <a:solidFill>
                  <a:srgbClr val="292929"/>
                </a:solidFill>
                <a:latin typeface="Arial MT"/>
                <a:cs typeface="Arial MT"/>
              </a:rPr>
              <a:t>to</a:t>
            </a:r>
            <a:r>
              <a:rPr sz="1800" spc="50" dirty="0">
                <a:solidFill>
                  <a:srgbClr val="292929"/>
                </a:solidFill>
                <a:latin typeface="Arial MT"/>
                <a:cs typeface="Arial MT"/>
              </a:rPr>
              <a:t> </a:t>
            </a:r>
            <a:r>
              <a:rPr sz="1800" spc="-15" dirty="0">
                <a:solidFill>
                  <a:srgbClr val="292929"/>
                </a:solidFill>
                <a:latin typeface="Arial MT"/>
                <a:cs typeface="Arial MT"/>
              </a:rPr>
              <a:t>predict</a:t>
            </a:r>
            <a:r>
              <a:rPr sz="1800" spc="5" dirty="0">
                <a:solidFill>
                  <a:srgbClr val="292929"/>
                </a:solidFill>
                <a:latin typeface="Arial MT"/>
                <a:cs typeface="Arial MT"/>
              </a:rPr>
              <a:t> </a:t>
            </a:r>
            <a:r>
              <a:rPr sz="1800" spc="-95" dirty="0">
                <a:solidFill>
                  <a:srgbClr val="292929"/>
                </a:solidFill>
                <a:latin typeface="Arial MT"/>
                <a:cs typeface="Arial MT"/>
              </a:rPr>
              <a:t>success</a:t>
            </a:r>
            <a:r>
              <a:rPr sz="1800" spc="-235" dirty="0">
                <a:solidFill>
                  <a:srgbClr val="292929"/>
                </a:solidFill>
                <a:latin typeface="Arial MT"/>
                <a:cs typeface="Arial MT"/>
              </a:rPr>
              <a:t> </a:t>
            </a:r>
            <a:r>
              <a:rPr sz="1800" spc="-5" dirty="0">
                <a:solidFill>
                  <a:srgbClr val="292929"/>
                </a:solidFill>
                <a:latin typeface="Arial MT"/>
                <a:cs typeface="Arial MT"/>
              </a:rPr>
              <a:t>of</a:t>
            </a:r>
            <a:r>
              <a:rPr sz="1800" spc="170" dirty="0">
                <a:solidFill>
                  <a:srgbClr val="292929"/>
                </a:solidFill>
                <a:latin typeface="Arial MT"/>
                <a:cs typeface="Arial MT"/>
              </a:rPr>
              <a:t> </a:t>
            </a:r>
            <a:r>
              <a:rPr sz="1800" spc="-50" dirty="0">
                <a:solidFill>
                  <a:srgbClr val="292929"/>
                </a:solidFill>
                <a:latin typeface="Arial MT"/>
                <a:cs typeface="Arial MT"/>
              </a:rPr>
              <a:t>launchings;</a:t>
            </a:r>
            <a:endParaRPr sz="1800" dirty="0">
              <a:latin typeface="Arial MT"/>
              <a:cs typeface="Arial MT"/>
            </a:endParaRPr>
          </a:p>
          <a:p>
            <a:pPr marL="697865" marR="337185" lvl="1" indent="-228600">
              <a:lnSpc>
                <a:spcPts val="2100"/>
              </a:lnSpc>
              <a:spcBef>
                <a:spcPts val="1265"/>
              </a:spcBef>
              <a:buChar char="•"/>
              <a:tabLst>
                <a:tab pos="697865" algn="l"/>
                <a:tab pos="698500" algn="l"/>
              </a:tabLst>
            </a:pPr>
            <a:r>
              <a:rPr sz="1800" spc="-70" dirty="0">
                <a:solidFill>
                  <a:srgbClr val="292929"/>
                </a:solidFill>
                <a:latin typeface="Arial MT"/>
                <a:cs typeface="Arial MT"/>
              </a:rPr>
              <a:t>Machine</a:t>
            </a:r>
            <a:r>
              <a:rPr sz="1800" spc="-150" dirty="0">
                <a:solidFill>
                  <a:srgbClr val="292929"/>
                </a:solidFill>
                <a:latin typeface="Arial MT"/>
                <a:cs typeface="Arial MT"/>
              </a:rPr>
              <a:t> </a:t>
            </a:r>
            <a:r>
              <a:rPr sz="1800" spc="-50" dirty="0">
                <a:solidFill>
                  <a:srgbClr val="292929"/>
                </a:solidFill>
                <a:latin typeface="Arial MT"/>
                <a:cs typeface="Arial MT"/>
              </a:rPr>
              <a:t>Learning</a:t>
            </a:r>
            <a:r>
              <a:rPr sz="1800" spc="-30" dirty="0">
                <a:solidFill>
                  <a:srgbClr val="292929"/>
                </a:solidFill>
                <a:latin typeface="Arial MT"/>
                <a:cs typeface="Arial MT"/>
              </a:rPr>
              <a:t> </a:t>
            </a:r>
            <a:r>
              <a:rPr sz="1800" spc="-40" dirty="0">
                <a:solidFill>
                  <a:srgbClr val="292929"/>
                </a:solidFill>
                <a:latin typeface="Arial MT"/>
                <a:cs typeface="Arial MT"/>
              </a:rPr>
              <a:t>Prediction</a:t>
            </a:r>
            <a:r>
              <a:rPr sz="1800" spc="-5" dirty="0">
                <a:solidFill>
                  <a:srgbClr val="292929"/>
                </a:solidFill>
                <a:latin typeface="Arial MT"/>
                <a:cs typeface="Arial MT"/>
              </a:rPr>
              <a:t> </a:t>
            </a:r>
            <a:r>
              <a:rPr sz="1800" spc="-55" dirty="0">
                <a:solidFill>
                  <a:srgbClr val="292929"/>
                </a:solidFill>
                <a:latin typeface="Arial MT"/>
                <a:cs typeface="Arial MT"/>
              </a:rPr>
              <a:t>showed </a:t>
            </a:r>
            <a:r>
              <a:rPr sz="1800" spc="-20" dirty="0">
                <a:solidFill>
                  <a:srgbClr val="292929"/>
                </a:solidFill>
                <a:latin typeface="Arial MT"/>
                <a:cs typeface="Arial MT"/>
              </a:rPr>
              <a:t>the</a:t>
            </a:r>
            <a:r>
              <a:rPr sz="1800" spc="-55" dirty="0">
                <a:solidFill>
                  <a:srgbClr val="292929"/>
                </a:solidFill>
                <a:latin typeface="Arial MT"/>
                <a:cs typeface="Arial MT"/>
              </a:rPr>
              <a:t> </a:t>
            </a:r>
            <a:r>
              <a:rPr sz="1800" spc="-35" dirty="0">
                <a:solidFill>
                  <a:srgbClr val="292929"/>
                </a:solidFill>
                <a:latin typeface="Arial MT"/>
                <a:cs typeface="Arial MT"/>
              </a:rPr>
              <a:t>best</a:t>
            </a:r>
            <a:r>
              <a:rPr sz="1800" spc="-45" dirty="0">
                <a:solidFill>
                  <a:srgbClr val="292929"/>
                </a:solidFill>
                <a:latin typeface="Arial MT"/>
                <a:cs typeface="Arial MT"/>
              </a:rPr>
              <a:t> </a:t>
            </a:r>
            <a:r>
              <a:rPr sz="1800" spc="-40" dirty="0">
                <a:solidFill>
                  <a:srgbClr val="292929"/>
                </a:solidFill>
                <a:latin typeface="Arial MT"/>
                <a:cs typeface="Arial MT"/>
              </a:rPr>
              <a:t>model</a:t>
            </a:r>
            <a:r>
              <a:rPr sz="1800" spc="-50" dirty="0">
                <a:solidFill>
                  <a:srgbClr val="292929"/>
                </a:solidFill>
                <a:latin typeface="Arial MT"/>
                <a:cs typeface="Arial MT"/>
              </a:rPr>
              <a:t> </a:t>
            </a:r>
            <a:r>
              <a:rPr sz="1800" spc="15" dirty="0">
                <a:solidFill>
                  <a:srgbClr val="292929"/>
                </a:solidFill>
                <a:latin typeface="Arial MT"/>
                <a:cs typeface="Arial MT"/>
              </a:rPr>
              <a:t>to</a:t>
            </a:r>
            <a:r>
              <a:rPr sz="1800" spc="330" dirty="0">
                <a:solidFill>
                  <a:srgbClr val="292929"/>
                </a:solidFill>
                <a:latin typeface="Arial MT"/>
                <a:cs typeface="Arial MT"/>
              </a:rPr>
              <a:t> </a:t>
            </a:r>
            <a:r>
              <a:rPr sz="1800" spc="-20" dirty="0">
                <a:solidFill>
                  <a:srgbClr val="292929"/>
                </a:solidFill>
                <a:latin typeface="Arial MT"/>
                <a:cs typeface="Arial MT"/>
              </a:rPr>
              <a:t>predict</a:t>
            </a:r>
            <a:r>
              <a:rPr sz="1800" spc="15" dirty="0">
                <a:solidFill>
                  <a:srgbClr val="292929"/>
                </a:solidFill>
                <a:latin typeface="Arial MT"/>
                <a:cs typeface="Arial MT"/>
              </a:rPr>
              <a:t> </a:t>
            </a:r>
            <a:r>
              <a:rPr sz="1800" spc="-55" dirty="0">
                <a:solidFill>
                  <a:srgbClr val="292929"/>
                </a:solidFill>
                <a:latin typeface="Arial MT"/>
                <a:cs typeface="Arial MT"/>
              </a:rPr>
              <a:t>which</a:t>
            </a:r>
            <a:r>
              <a:rPr sz="1800" spc="-30" dirty="0">
                <a:solidFill>
                  <a:srgbClr val="292929"/>
                </a:solidFill>
                <a:latin typeface="Arial MT"/>
                <a:cs typeface="Arial MT"/>
              </a:rPr>
              <a:t> </a:t>
            </a:r>
            <a:r>
              <a:rPr sz="1800" spc="-50" dirty="0">
                <a:solidFill>
                  <a:srgbClr val="292929"/>
                </a:solidFill>
                <a:latin typeface="Arial MT"/>
                <a:cs typeface="Arial MT"/>
              </a:rPr>
              <a:t>characteristics</a:t>
            </a:r>
            <a:r>
              <a:rPr sz="1800" spc="-95" dirty="0">
                <a:solidFill>
                  <a:srgbClr val="292929"/>
                </a:solidFill>
                <a:latin typeface="Arial MT"/>
                <a:cs typeface="Arial MT"/>
              </a:rPr>
              <a:t> </a:t>
            </a:r>
            <a:r>
              <a:rPr sz="1800" spc="-55" dirty="0">
                <a:solidFill>
                  <a:srgbClr val="292929"/>
                </a:solidFill>
                <a:latin typeface="Arial MT"/>
                <a:cs typeface="Arial MT"/>
              </a:rPr>
              <a:t>are </a:t>
            </a:r>
            <a:r>
              <a:rPr sz="1800" spc="-484" dirty="0">
                <a:solidFill>
                  <a:srgbClr val="292929"/>
                </a:solidFill>
                <a:latin typeface="Arial MT"/>
                <a:cs typeface="Arial MT"/>
              </a:rPr>
              <a:t> </a:t>
            </a:r>
            <a:r>
              <a:rPr sz="1800" spc="-20" dirty="0">
                <a:solidFill>
                  <a:srgbClr val="292929"/>
                </a:solidFill>
                <a:latin typeface="Arial MT"/>
                <a:cs typeface="Arial MT"/>
              </a:rPr>
              <a:t>important</a:t>
            </a:r>
            <a:r>
              <a:rPr sz="1800" spc="5" dirty="0">
                <a:solidFill>
                  <a:srgbClr val="292929"/>
                </a:solidFill>
                <a:latin typeface="Arial MT"/>
                <a:cs typeface="Arial MT"/>
              </a:rPr>
              <a:t> </a:t>
            </a:r>
            <a:r>
              <a:rPr sz="1800" spc="15" dirty="0">
                <a:solidFill>
                  <a:srgbClr val="292929"/>
                </a:solidFill>
                <a:latin typeface="Arial MT"/>
                <a:cs typeface="Arial MT"/>
              </a:rPr>
              <a:t>to</a:t>
            </a:r>
            <a:r>
              <a:rPr sz="1800" spc="55" dirty="0">
                <a:solidFill>
                  <a:srgbClr val="292929"/>
                </a:solidFill>
                <a:latin typeface="Arial MT"/>
                <a:cs typeface="Arial MT"/>
              </a:rPr>
              <a:t> </a:t>
            </a:r>
            <a:r>
              <a:rPr sz="1800" spc="-25" dirty="0">
                <a:solidFill>
                  <a:srgbClr val="292929"/>
                </a:solidFill>
                <a:latin typeface="Arial MT"/>
                <a:cs typeface="Arial MT"/>
              </a:rPr>
              <a:t>drive</a:t>
            </a:r>
            <a:r>
              <a:rPr sz="1800" spc="-15" dirty="0">
                <a:solidFill>
                  <a:srgbClr val="292929"/>
                </a:solidFill>
                <a:latin typeface="Arial MT"/>
                <a:cs typeface="Arial MT"/>
              </a:rPr>
              <a:t> this</a:t>
            </a:r>
            <a:r>
              <a:rPr sz="1800" spc="-30" dirty="0">
                <a:solidFill>
                  <a:srgbClr val="292929"/>
                </a:solidFill>
                <a:latin typeface="Arial MT"/>
                <a:cs typeface="Arial MT"/>
              </a:rPr>
              <a:t> </a:t>
            </a:r>
            <a:r>
              <a:rPr sz="1800" spc="-5" dirty="0">
                <a:solidFill>
                  <a:srgbClr val="292929"/>
                </a:solidFill>
                <a:latin typeface="Arial MT"/>
                <a:cs typeface="Arial MT"/>
              </a:rPr>
              <a:t>opportunity</a:t>
            </a:r>
            <a:r>
              <a:rPr sz="1800" spc="260" dirty="0">
                <a:solidFill>
                  <a:srgbClr val="292929"/>
                </a:solidFill>
                <a:latin typeface="Arial MT"/>
                <a:cs typeface="Arial MT"/>
              </a:rPr>
              <a:t> </a:t>
            </a:r>
            <a:r>
              <a:rPr sz="1800" spc="-25" dirty="0">
                <a:solidFill>
                  <a:srgbClr val="292929"/>
                </a:solidFill>
                <a:latin typeface="Arial MT"/>
                <a:cs typeface="Arial MT"/>
              </a:rPr>
              <a:t>by</a:t>
            </a:r>
            <a:r>
              <a:rPr sz="1800" spc="-40" dirty="0">
                <a:solidFill>
                  <a:srgbClr val="292929"/>
                </a:solidFill>
                <a:latin typeface="Arial MT"/>
                <a:cs typeface="Arial MT"/>
              </a:rPr>
              <a:t> </a:t>
            </a:r>
            <a:r>
              <a:rPr sz="1800" spc="-20" dirty="0">
                <a:solidFill>
                  <a:srgbClr val="292929"/>
                </a:solidFill>
                <a:latin typeface="Arial MT"/>
                <a:cs typeface="Arial MT"/>
              </a:rPr>
              <a:t>the</a:t>
            </a:r>
            <a:r>
              <a:rPr sz="1800" spc="-50" dirty="0">
                <a:solidFill>
                  <a:srgbClr val="292929"/>
                </a:solidFill>
                <a:latin typeface="Arial MT"/>
                <a:cs typeface="Arial MT"/>
              </a:rPr>
              <a:t> </a:t>
            </a:r>
            <a:r>
              <a:rPr sz="1800" spc="-35" dirty="0">
                <a:solidFill>
                  <a:srgbClr val="292929"/>
                </a:solidFill>
                <a:latin typeface="Arial MT"/>
                <a:cs typeface="Arial MT"/>
              </a:rPr>
              <a:t>best</a:t>
            </a:r>
            <a:r>
              <a:rPr sz="1800" spc="-60" dirty="0">
                <a:solidFill>
                  <a:srgbClr val="292929"/>
                </a:solidFill>
                <a:latin typeface="Arial MT"/>
                <a:cs typeface="Arial MT"/>
              </a:rPr>
              <a:t> </a:t>
            </a:r>
            <a:r>
              <a:rPr sz="1800" spc="-120" dirty="0">
                <a:solidFill>
                  <a:srgbClr val="292929"/>
                </a:solidFill>
                <a:latin typeface="Arial MT"/>
                <a:cs typeface="Arial MT"/>
              </a:rPr>
              <a:t>way,</a:t>
            </a:r>
            <a:r>
              <a:rPr sz="1800" spc="-130" dirty="0">
                <a:solidFill>
                  <a:srgbClr val="292929"/>
                </a:solidFill>
                <a:latin typeface="Arial MT"/>
                <a:cs typeface="Arial MT"/>
              </a:rPr>
              <a:t> </a:t>
            </a:r>
            <a:r>
              <a:rPr sz="1800" spc="-35" dirty="0">
                <a:solidFill>
                  <a:srgbClr val="292929"/>
                </a:solidFill>
                <a:latin typeface="Arial MT"/>
                <a:cs typeface="Arial MT"/>
              </a:rPr>
              <a:t>using</a:t>
            </a:r>
            <a:r>
              <a:rPr sz="1800" spc="-45" dirty="0">
                <a:solidFill>
                  <a:srgbClr val="292929"/>
                </a:solidFill>
                <a:latin typeface="Arial MT"/>
                <a:cs typeface="Arial MT"/>
              </a:rPr>
              <a:t> </a:t>
            </a:r>
            <a:r>
              <a:rPr sz="1800" spc="-25" dirty="0">
                <a:solidFill>
                  <a:srgbClr val="292929"/>
                </a:solidFill>
                <a:latin typeface="Arial MT"/>
                <a:cs typeface="Arial MT"/>
              </a:rPr>
              <a:t>all </a:t>
            </a:r>
            <a:r>
              <a:rPr sz="1800" spc="-35" dirty="0">
                <a:solidFill>
                  <a:srgbClr val="292929"/>
                </a:solidFill>
                <a:latin typeface="Arial MT"/>
                <a:cs typeface="Arial MT"/>
              </a:rPr>
              <a:t>collected</a:t>
            </a:r>
            <a:r>
              <a:rPr sz="1800" spc="-55" dirty="0">
                <a:solidFill>
                  <a:srgbClr val="292929"/>
                </a:solidFill>
                <a:latin typeface="Arial MT"/>
                <a:cs typeface="Arial MT"/>
              </a:rPr>
              <a:t> </a:t>
            </a:r>
            <a:r>
              <a:rPr sz="1800" spc="-45" dirty="0">
                <a:solidFill>
                  <a:srgbClr val="292929"/>
                </a:solidFill>
                <a:latin typeface="Arial MT"/>
                <a:cs typeface="Arial MT"/>
              </a:rPr>
              <a:t>data.</a:t>
            </a:r>
            <a:endParaRPr sz="1800" dirty="0">
              <a:latin typeface="Arial MT"/>
              <a:cs typeface="Arial M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398" y="1825625"/>
            <a:ext cx="3982721" cy="4351338"/>
          </a:xfrm>
          <a:prstGeom prst="rect">
            <a:avLst/>
          </a:prstGeom>
        </p:spPr>
        <p:txBody>
          <a:bodyPr lIns="91440" tIns="45720" rIns="91440" bIns="45720" anchor="t">
            <a:normAutofit/>
          </a:bodyPr>
          <a:lstStyle/>
          <a:p>
            <a:pPr>
              <a:lnSpc>
                <a:spcPct val="100000"/>
              </a:lnSpc>
              <a:spcBef>
                <a:spcPts val="1400"/>
              </a:spcBef>
            </a:pPr>
            <a:r>
              <a:rPr lang="en-US" sz="2400" spc="-65" dirty="0">
                <a:solidFill>
                  <a:srgbClr val="292929"/>
                </a:solidFill>
                <a:latin typeface="Arial MT"/>
                <a:cs typeface="Arial MT"/>
              </a:rPr>
              <a:t>By </a:t>
            </a:r>
            <a:r>
              <a:rPr lang="en-US" sz="2400" spc="-5" dirty="0">
                <a:solidFill>
                  <a:srgbClr val="292929"/>
                </a:solidFill>
                <a:latin typeface="Arial MT"/>
                <a:cs typeface="Arial MT"/>
              </a:rPr>
              <a:t>filtering </a:t>
            </a:r>
            <a:r>
              <a:rPr lang="en-US" sz="2400" spc="-40" dirty="0">
                <a:solidFill>
                  <a:srgbClr val="292929"/>
                </a:solidFill>
                <a:latin typeface="Arial MT"/>
                <a:cs typeface="Arial MT"/>
              </a:rPr>
              <a:t>data </a:t>
            </a:r>
            <a:r>
              <a:rPr lang="en-US" sz="2400" spc="-20" dirty="0">
                <a:solidFill>
                  <a:srgbClr val="292929"/>
                </a:solidFill>
                <a:latin typeface="Arial MT"/>
                <a:cs typeface="Arial MT"/>
              </a:rPr>
              <a:t>by </a:t>
            </a:r>
            <a:r>
              <a:rPr lang="en-US" sz="2400" spc="-85" dirty="0">
                <a:solidFill>
                  <a:srgbClr val="292929"/>
                </a:solidFill>
                <a:latin typeface="Arial MT"/>
                <a:cs typeface="Arial MT"/>
              </a:rPr>
              <a:t>successful </a:t>
            </a:r>
            <a:r>
              <a:rPr lang="en-US" sz="2400" spc="-25" dirty="0">
                <a:solidFill>
                  <a:srgbClr val="292929"/>
                </a:solidFill>
                <a:latin typeface="Arial MT"/>
                <a:cs typeface="Arial MT"/>
              </a:rPr>
              <a:t>landing </a:t>
            </a:r>
            <a:r>
              <a:rPr lang="en-US" sz="2400" spc="-55" dirty="0">
                <a:solidFill>
                  <a:srgbClr val="292929"/>
                </a:solidFill>
                <a:latin typeface="Arial MT"/>
                <a:cs typeface="Arial MT"/>
              </a:rPr>
              <a:t>outcome </a:t>
            </a:r>
            <a:r>
              <a:rPr lang="en-US" sz="2400" spc="-25" dirty="0">
                <a:solidFill>
                  <a:srgbClr val="292929"/>
                </a:solidFill>
                <a:latin typeface="Arial MT"/>
                <a:cs typeface="Arial MT"/>
              </a:rPr>
              <a:t>on </a:t>
            </a:r>
            <a:r>
              <a:rPr lang="en-US" sz="2400" spc="-15" dirty="0">
                <a:solidFill>
                  <a:srgbClr val="292929"/>
                </a:solidFill>
                <a:latin typeface="Arial MT"/>
                <a:cs typeface="Arial MT"/>
              </a:rPr>
              <a:t>ground </a:t>
            </a:r>
            <a:r>
              <a:rPr lang="en-US" sz="2400" spc="-30" dirty="0">
                <a:solidFill>
                  <a:srgbClr val="292929"/>
                </a:solidFill>
                <a:latin typeface="Arial MT"/>
                <a:cs typeface="Arial MT"/>
              </a:rPr>
              <a:t>pad </a:t>
            </a:r>
            <a:r>
              <a:rPr lang="en-US" sz="2400" spc="-50" dirty="0">
                <a:solidFill>
                  <a:srgbClr val="292929"/>
                </a:solidFill>
                <a:latin typeface="Arial MT"/>
                <a:cs typeface="Arial MT"/>
              </a:rPr>
              <a:t>and </a:t>
            </a:r>
            <a:r>
              <a:rPr lang="en-US" sz="2400" spc="5" dirty="0">
                <a:solidFill>
                  <a:srgbClr val="292929"/>
                </a:solidFill>
                <a:latin typeface="Arial MT"/>
                <a:cs typeface="Arial MT"/>
              </a:rPr>
              <a:t>getting </a:t>
            </a:r>
            <a:r>
              <a:rPr lang="en-US" sz="2400" spc="-600" dirty="0">
                <a:solidFill>
                  <a:srgbClr val="292929"/>
                </a:solidFill>
                <a:latin typeface="Arial MT"/>
                <a:cs typeface="Arial MT"/>
              </a:rPr>
              <a:t> </a:t>
            </a:r>
            <a:r>
              <a:rPr lang="en-US" sz="2400" spc="-20" dirty="0">
                <a:solidFill>
                  <a:srgbClr val="292929"/>
                </a:solidFill>
                <a:latin typeface="Arial MT"/>
                <a:cs typeface="Arial MT"/>
              </a:rPr>
              <a:t>the</a:t>
            </a:r>
            <a:r>
              <a:rPr lang="en-US" sz="2400" spc="-65" dirty="0">
                <a:solidFill>
                  <a:srgbClr val="292929"/>
                </a:solidFill>
                <a:latin typeface="Arial MT"/>
                <a:cs typeface="Arial MT"/>
              </a:rPr>
              <a:t> </a:t>
            </a:r>
            <a:r>
              <a:rPr lang="en-US" sz="2400" spc="-60" dirty="0">
                <a:solidFill>
                  <a:srgbClr val="292929"/>
                </a:solidFill>
                <a:latin typeface="Arial MT"/>
                <a:cs typeface="Arial MT"/>
              </a:rPr>
              <a:t>minimum</a:t>
            </a:r>
            <a:r>
              <a:rPr lang="en-US" sz="2400" spc="-80" dirty="0">
                <a:solidFill>
                  <a:srgbClr val="292929"/>
                </a:solidFill>
                <a:latin typeface="Arial MT"/>
                <a:cs typeface="Arial MT"/>
              </a:rPr>
              <a:t> </a:t>
            </a:r>
            <a:r>
              <a:rPr lang="en-US" sz="2400" spc="-65" dirty="0">
                <a:solidFill>
                  <a:srgbClr val="292929"/>
                </a:solidFill>
                <a:latin typeface="Arial MT"/>
                <a:cs typeface="Arial MT"/>
              </a:rPr>
              <a:t>value</a:t>
            </a:r>
            <a:r>
              <a:rPr lang="en-US" sz="2400" spc="-145" dirty="0">
                <a:solidFill>
                  <a:srgbClr val="292929"/>
                </a:solidFill>
                <a:latin typeface="Arial MT"/>
                <a:cs typeface="Arial MT"/>
              </a:rPr>
              <a:t> </a:t>
            </a:r>
            <a:r>
              <a:rPr lang="en-US" sz="2400" spc="-5" dirty="0">
                <a:solidFill>
                  <a:srgbClr val="292929"/>
                </a:solidFill>
                <a:latin typeface="Arial MT"/>
                <a:cs typeface="Arial MT"/>
              </a:rPr>
              <a:t>for</a:t>
            </a:r>
            <a:r>
              <a:rPr lang="en-US" sz="2400" spc="40" dirty="0">
                <a:solidFill>
                  <a:srgbClr val="292929"/>
                </a:solidFill>
                <a:latin typeface="Arial MT"/>
                <a:cs typeface="Arial MT"/>
              </a:rPr>
              <a:t> </a:t>
            </a:r>
            <a:r>
              <a:rPr lang="en-US" sz="2400" spc="-30" dirty="0">
                <a:solidFill>
                  <a:srgbClr val="292929"/>
                </a:solidFill>
                <a:latin typeface="Arial MT"/>
                <a:cs typeface="Arial MT"/>
              </a:rPr>
              <a:t>date</a:t>
            </a:r>
            <a:r>
              <a:rPr lang="en-US" sz="2400" spc="-70" dirty="0">
                <a:solidFill>
                  <a:srgbClr val="292929"/>
                </a:solidFill>
                <a:latin typeface="Arial MT"/>
                <a:cs typeface="Arial MT"/>
              </a:rPr>
              <a:t> </a:t>
            </a:r>
            <a:r>
              <a:rPr lang="en-US" sz="2400" spc="-15" dirty="0">
                <a:solidFill>
                  <a:srgbClr val="292929"/>
                </a:solidFill>
                <a:latin typeface="Arial MT"/>
                <a:cs typeface="Arial MT"/>
              </a:rPr>
              <a:t>it’s</a:t>
            </a:r>
            <a:r>
              <a:rPr lang="en-US" sz="2400" spc="5" dirty="0">
                <a:solidFill>
                  <a:srgbClr val="292929"/>
                </a:solidFill>
                <a:latin typeface="Arial MT"/>
                <a:cs typeface="Arial MT"/>
              </a:rPr>
              <a:t> </a:t>
            </a:r>
            <a:r>
              <a:rPr lang="en-US" sz="2400" spc="-45" dirty="0">
                <a:solidFill>
                  <a:srgbClr val="292929"/>
                </a:solidFill>
                <a:latin typeface="Arial MT"/>
                <a:cs typeface="Arial MT"/>
              </a:rPr>
              <a:t>possible</a:t>
            </a:r>
            <a:r>
              <a:rPr lang="en-US" sz="2400" spc="-85" dirty="0">
                <a:solidFill>
                  <a:srgbClr val="292929"/>
                </a:solidFill>
                <a:latin typeface="Arial MT"/>
                <a:cs typeface="Arial MT"/>
              </a:rPr>
              <a:t> </a:t>
            </a:r>
            <a:r>
              <a:rPr lang="en-US" sz="2400" spc="15" dirty="0">
                <a:solidFill>
                  <a:srgbClr val="292929"/>
                </a:solidFill>
                <a:latin typeface="Arial MT"/>
                <a:cs typeface="Arial MT"/>
              </a:rPr>
              <a:t>to</a:t>
            </a:r>
            <a:r>
              <a:rPr lang="en-US" sz="2400" spc="100" dirty="0">
                <a:solidFill>
                  <a:srgbClr val="292929"/>
                </a:solidFill>
                <a:latin typeface="Arial MT"/>
                <a:cs typeface="Arial MT"/>
              </a:rPr>
              <a:t> </a:t>
            </a:r>
            <a:r>
              <a:rPr lang="en-US" sz="2400" spc="-15" dirty="0">
                <a:solidFill>
                  <a:srgbClr val="292929"/>
                </a:solidFill>
                <a:latin typeface="Arial MT"/>
                <a:cs typeface="Arial MT"/>
              </a:rPr>
              <a:t>identify</a:t>
            </a:r>
            <a:r>
              <a:rPr lang="en-US" sz="2400" spc="-45" dirty="0">
                <a:solidFill>
                  <a:srgbClr val="292929"/>
                </a:solidFill>
                <a:latin typeface="Arial MT"/>
                <a:cs typeface="Arial MT"/>
              </a:rPr>
              <a:t> </a:t>
            </a:r>
            <a:r>
              <a:rPr lang="en-US" sz="2400" spc="-20" dirty="0">
                <a:solidFill>
                  <a:srgbClr val="292929"/>
                </a:solidFill>
                <a:latin typeface="Arial MT"/>
                <a:cs typeface="Arial MT"/>
              </a:rPr>
              <a:t>the</a:t>
            </a:r>
            <a:r>
              <a:rPr lang="en-US" sz="2400" spc="-50" dirty="0">
                <a:solidFill>
                  <a:srgbClr val="292929"/>
                </a:solidFill>
                <a:latin typeface="Arial MT"/>
                <a:cs typeface="Arial MT"/>
              </a:rPr>
              <a:t> </a:t>
            </a:r>
            <a:r>
              <a:rPr lang="en-US" sz="2400" spc="-5" dirty="0">
                <a:solidFill>
                  <a:srgbClr val="292929"/>
                </a:solidFill>
                <a:latin typeface="Arial MT"/>
                <a:cs typeface="Arial MT"/>
              </a:rPr>
              <a:t>first</a:t>
            </a:r>
            <a:r>
              <a:rPr lang="en-US" sz="2400" spc="5" dirty="0">
                <a:solidFill>
                  <a:srgbClr val="292929"/>
                </a:solidFill>
                <a:latin typeface="Arial MT"/>
                <a:cs typeface="Arial MT"/>
              </a:rPr>
              <a:t> </a:t>
            </a:r>
            <a:r>
              <a:rPr lang="en-US" sz="2400" spc="-80" dirty="0">
                <a:solidFill>
                  <a:srgbClr val="292929"/>
                </a:solidFill>
                <a:latin typeface="Arial MT"/>
                <a:cs typeface="Arial MT"/>
              </a:rPr>
              <a:t>occurrence,</a:t>
            </a:r>
            <a:r>
              <a:rPr lang="en-US" sz="2400" spc="-155" dirty="0">
                <a:solidFill>
                  <a:srgbClr val="292929"/>
                </a:solidFill>
                <a:latin typeface="Arial MT"/>
                <a:cs typeface="Arial MT"/>
              </a:rPr>
              <a:t> </a:t>
            </a:r>
            <a:r>
              <a:rPr lang="en-US" sz="2400" spc="-10" dirty="0">
                <a:solidFill>
                  <a:srgbClr val="292929"/>
                </a:solidFill>
                <a:latin typeface="Arial MT"/>
                <a:cs typeface="Arial MT"/>
              </a:rPr>
              <a:t>that </a:t>
            </a:r>
            <a:r>
              <a:rPr lang="en-US" sz="2400" spc="-600" dirty="0">
                <a:solidFill>
                  <a:srgbClr val="292929"/>
                </a:solidFill>
                <a:latin typeface="Arial MT"/>
                <a:cs typeface="Arial MT"/>
              </a:rPr>
              <a:t> </a:t>
            </a:r>
            <a:r>
              <a:rPr lang="en-US" sz="2400" spc="-60" dirty="0">
                <a:solidFill>
                  <a:srgbClr val="292929"/>
                </a:solidFill>
                <a:latin typeface="Arial MT"/>
                <a:cs typeface="Arial MT"/>
              </a:rPr>
              <a:t>happened</a:t>
            </a:r>
            <a:r>
              <a:rPr lang="en-US" sz="2400" spc="-160" dirty="0">
                <a:solidFill>
                  <a:srgbClr val="292929"/>
                </a:solidFill>
                <a:latin typeface="Arial MT"/>
                <a:cs typeface="Arial MT"/>
              </a:rPr>
              <a:t> </a:t>
            </a:r>
            <a:r>
              <a:rPr lang="en-US" sz="2400" spc="-25" dirty="0">
                <a:solidFill>
                  <a:srgbClr val="292929"/>
                </a:solidFill>
                <a:latin typeface="Arial MT"/>
                <a:cs typeface="Arial MT"/>
              </a:rPr>
              <a:t>on</a:t>
            </a:r>
            <a:r>
              <a:rPr lang="en-US" sz="2400" spc="125" dirty="0">
                <a:solidFill>
                  <a:srgbClr val="292929"/>
                </a:solidFill>
                <a:latin typeface="Arial MT"/>
                <a:cs typeface="Arial MT"/>
              </a:rPr>
              <a:t> </a:t>
            </a:r>
            <a:r>
              <a:rPr lang="en-US" sz="2400" spc="75" dirty="0">
                <a:solidFill>
                  <a:srgbClr val="292929"/>
                </a:solidFill>
                <a:latin typeface="Arial MT"/>
                <a:cs typeface="Arial MT"/>
              </a:rPr>
              <a:t>12/22/2015.</a:t>
            </a:r>
            <a:endParaRPr lang="en-US" sz="2400" dirty="0">
              <a:latin typeface="Arial MT"/>
              <a:cs typeface="Arial MT"/>
            </a:endParaRPr>
          </a:p>
          <a:p>
            <a:pPr>
              <a:lnSpc>
                <a:spcPct val="100000"/>
              </a:lnSpc>
              <a:spcBef>
                <a:spcPts val="1400"/>
              </a:spcBef>
            </a:pPr>
            <a:endParaRPr lang="en-US" sz="2400"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a:extLst>
              <a:ext uri="{FF2B5EF4-FFF2-40B4-BE49-F238E27FC236}">
                <a16:creationId xmlns:a16="http://schemas.microsoft.com/office/drawing/2014/main" id="{1633BBCC-3A7A-669D-975C-795C97C34B59}"/>
              </a:ext>
            </a:extLst>
          </p:cNvPr>
          <p:cNvPicPr>
            <a:picLocks noChangeAspect="1"/>
          </p:cNvPicPr>
          <p:nvPr/>
        </p:nvPicPr>
        <p:blipFill>
          <a:blip r:embed="rId3"/>
          <a:stretch>
            <a:fillRect/>
          </a:stretch>
        </p:blipFill>
        <p:spPr>
          <a:xfrm>
            <a:off x="287409" y="2334238"/>
            <a:ext cx="7596749" cy="303024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38566" cy="4351338"/>
          </a:xfrm>
          <a:prstGeom prst="rect">
            <a:avLst/>
          </a:prstGeom>
        </p:spPr>
        <p:txBody>
          <a:bodyPr lIns="91440" tIns="45720" rIns="91440" bIns="45720" anchor="t">
            <a:normAutofit/>
          </a:bodyPr>
          <a:lstStyle/>
          <a:p>
            <a:pPr marL="241300" marR="5080" indent="-228600">
              <a:lnSpc>
                <a:spcPct val="100000"/>
              </a:lnSpc>
              <a:spcBef>
                <a:spcPts val="95"/>
              </a:spcBef>
              <a:buChar char="•"/>
              <a:tabLst>
                <a:tab pos="240665" algn="l"/>
                <a:tab pos="241300" algn="l"/>
              </a:tabLst>
            </a:pPr>
            <a:r>
              <a:rPr lang="en-US" sz="2200" spc="-55" dirty="0">
                <a:solidFill>
                  <a:srgbClr val="292929"/>
                </a:solidFill>
                <a:latin typeface="Arial MT"/>
                <a:cs typeface="Arial MT"/>
              </a:rPr>
              <a:t>Boosters</a:t>
            </a:r>
            <a:r>
              <a:rPr lang="en-US" sz="2200" spc="-65" dirty="0">
                <a:solidFill>
                  <a:srgbClr val="292929"/>
                </a:solidFill>
                <a:latin typeface="Arial MT"/>
                <a:cs typeface="Arial MT"/>
              </a:rPr>
              <a:t> </a:t>
            </a:r>
            <a:r>
              <a:rPr lang="en-US" sz="2200" spc="-50" dirty="0">
                <a:solidFill>
                  <a:srgbClr val="292929"/>
                </a:solidFill>
                <a:latin typeface="Arial MT"/>
                <a:cs typeface="Arial MT"/>
              </a:rPr>
              <a:t>which</a:t>
            </a:r>
            <a:r>
              <a:rPr lang="en-US" sz="2200" spc="-110" dirty="0">
                <a:solidFill>
                  <a:srgbClr val="292929"/>
                </a:solidFill>
                <a:latin typeface="Arial MT"/>
                <a:cs typeface="Arial MT"/>
              </a:rPr>
              <a:t> </a:t>
            </a:r>
            <a:r>
              <a:rPr lang="en-US" sz="2200" spc="-90" dirty="0">
                <a:solidFill>
                  <a:srgbClr val="292929"/>
                </a:solidFill>
                <a:latin typeface="Arial MT"/>
                <a:cs typeface="Arial MT"/>
              </a:rPr>
              <a:t>have</a:t>
            </a:r>
            <a:r>
              <a:rPr lang="en-US" sz="2200" spc="-185" dirty="0">
                <a:solidFill>
                  <a:srgbClr val="292929"/>
                </a:solidFill>
                <a:latin typeface="Arial MT"/>
                <a:cs typeface="Arial MT"/>
              </a:rPr>
              <a:t> </a:t>
            </a:r>
            <a:r>
              <a:rPr lang="en-US" sz="2200" spc="-80" dirty="0">
                <a:solidFill>
                  <a:srgbClr val="292929"/>
                </a:solidFill>
                <a:latin typeface="Arial MT"/>
                <a:cs typeface="Arial MT"/>
              </a:rPr>
              <a:t>successfully</a:t>
            </a:r>
            <a:r>
              <a:rPr lang="en-US" sz="2200" spc="-204" dirty="0">
                <a:solidFill>
                  <a:srgbClr val="292929"/>
                </a:solidFill>
                <a:latin typeface="Arial MT"/>
                <a:cs typeface="Arial MT"/>
              </a:rPr>
              <a:t> </a:t>
            </a:r>
            <a:r>
              <a:rPr lang="en-US" sz="2200" spc="-40" dirty="0">
                <a:solidFill>
                  <a:srgbClr val="292929"/>
                </a:solidFill>
                <a:latin typeface="Arial MT"/>
                <a:cs typeface="Arial MT"/>
              </a:rPr>
              <a:t>landed</a:t>
            </a:r>
            <a:r>
              <a:rPr lang="en-US" sz="2200" spc="-105" dirty="0">
                <a:solidFill>
                  <a:srgbClr val="292929"/>
                </a:solidFill>
                <a:latin typeface="Arial MT"/>
                <a:cs typeface="Arial MT"/>
              </a:rPr>
              <a:t> </a:t>
            </a:r>
            <a:r>
              <a:rPr lang="en-US" sz="2200" spc="-25" dirty="0">
                <a:solidFill>
                  <a:srgbClr val="292929"/>
                </a:solidFill>
                <a:latin typeface="Arial MT"/>
                <a:cs typeface="Arial MT"/>
              </a:rPr>
              <a:t>on</a:t>
            </a:r>
            <a:r>
              <a:rPr lang="en-US" sz="2200" spc="-55" dirty="0">
                <a:solidFill>
                  <a:srgbClr val="292929"/>
                </a:solidFill>
                <a:latin typeface="Arial MT"/>
                <a:cs typeface="Arial MT"/>
              </a:rPr>
              <a:t> </a:t>
            </a:r>
            <a:r>
              <a:rPr lang="en-US" sz="2200" spc="-35" dirty="0">
                <a:solidFill>
                  <a:srgbClr val="292929"/>
                </a:solidFill>
                <a:latin typeface="Arial MT"/>
                <a:cs typeface="Arial MT"/>
              </a:rPr>
              <a:t>drone</a:t>
            </a:r>
            <a:r>
              <a:rPr lang="en-US" sz="2200" spc="-60" dirty="0">
                <a:solidFill>
                  <a:srgbClr val="292929"/>
                </a:solidFill>
                <a:latin typeface="Arial MT"/>
                <a:cs typeface="Arial MT"/>
              </a:rPr>
              <a:t> </a:t>
            </a:r>
            <a:r>
              <a:rPr lang="en-US" sz="2200" spc="-40" dirty="0">
                <a:solidFill>
                  <a:srgbClr val="292929"/>
                </a:solidFill>
                <a:latin typeface="Arial MT"/>
                <a:cs typeface="Arial MT"/>
              </a:rPr>
              <a:t>ship</a:t>
            </a:r>
            <a:r>
              <a:rPr lang="en-US" sz="2200" spc="-75" dirty="0">
                <a:solidFill>
                  <a:srgbClr val="292929"/>
                </a:solidFill>
                <a:latin typeface="Arial MT"/>
                <a:cs typeface="Arial MT"/>
              </a:rPr>
              <a:t> </a:t>
            </a:r>
            <a:r>
              <a:rPr lang="en-US" sz="2200" spc="-50" dirty="0">
                <a:solidFill>
                  <a:srgbClr val="292929"/>
                </a:solidFill>
                <a:latin typeface="Arial MT"/>
                <a:cs typeface="Arial MT"/>
              </a:rPr>
              <a:t>and</a:t>
            </a:r>
            <a:r>
              <a:rPr lang="en-US" sz="2200" spc="-125" dirty="0">
                <a:solidFill>
                  <a:srgbClr val="292929"/>
                </a:solidFill>
                <a:latin typeface="Arial MT"/>
                <a:cs typeface="Arial MT"/>
              </a:rPr>
              <a:t> </a:t>
            </a:r>
            <a:r>
              <a:rPr lang="en-US" sz="2200" spc="-50" dirty="0">
                <a:solidFill>
                  <a:srgbClr val="292929"/>
                </a:solidFill>
                <a:latin typeface="Arial MT"/>
                <a:cs typeface="Arial MT"/>
              </a:rPr>
              <a:t>had</a:t>
            </a:r>
            <a:r>
              <a:rPr lang="en-US" sz="2200" spc="-135" dirty="0">
                <a:solidFill>
                  <a:srgbClr val="292929"/>
                </a:solidFill>
                <a:latin typeface="Arial MT"/>
                <a:cs typeface="Arial MT"/>
              </a:rPr>
              <a:t> </a:t>
            </a:r>
            <a:r>
              <a:rPr lang="en-US" sz="2200" spc="-45" dirty="0">
                <a:solidFill>
                  <a:srgbClr val="292929"/>
                </a:solidFill>
                <a:latin typeface="Arial MT"/>
                <a:cs typeface="Arial MT"/>
              </a:rPr>
              <a:t>payload</a:t>
            </a:r>
            <a:r>
              <a:rPr lang="en-US" sz="2200" spc="-105" dirty="0">
                <a:solidFill>
                  <a:srgbClr val="292929"/>
                </a:solidFill>
                <a:latin typeface="Arial MT"/>
                <a:cs typeface="Arial MT"/>
              </a:rPr>
              <a:t> mass </a:t>
            </a:r>
            <a:r>
              <a:rPr lang="en-US" sz="2200" spc="-595" dirty="0">
                <a:solidFill>
                  <a:srgbClr val="292929"/>
                </a:solidFill>
                <a:latin typeface="Arial MT"/>
                <a:cs typeface="Arial MT"/>
              </a:rPr>
              <a:t> </a:t>
            </a:r>
            <a:r>
              <a:rPr lang="en-US" sz="2200" spc="-40" dirty="0">
                <a:solidFill>
                  <a:srgbClr val="292929"/>
                </a:solidFill>
                <a:latin typeface="Arial MT"/>
                <a:cs typeface="Arial MT"/>
              </a:rPr>
              <a:t>g</a:t>
            </a:r>
            <a:r>
              <a:rPr lang="en-US" sz="2200" spc="-45" dirty="0">
                <a:solidFill>
                  <a:srgbClr val="292929"/>
                </a:solidFill>
                <a:latin typeface="Arial MT"/>
                <a:cs typeface="Arial MT"/>
              </a:rPr>
              <a:t>r</a:t>
            </a:r>
            <a:r>
              <a:rPr lang="en-US" sz="2200" spc="-40" dirty="0">
                <a:solidFill>
                  <a:srgbClr val="292929"/>
                </a:solidFill>
                <a:latin typeface="Arial MT"/>
                <a:cs typeface="Arial MT"/>
              </a:rPr>
              <a:t>ea</a:t>
            </a:r>
            <a:r>
              <a:rPr lang="en-US" sz="2200" spc="-45" dirty="0">
                <a:solidFill>
                  <a:srgbClr val="292929"/>
                </a:solidFill>
                <a:latin typeface="Arial MT"/>
                <a:cs typeface="Arial MT"/>
              </a:rPr>
              <a:t>t</a:t>
            </a:r>
            <a:r>
              <a:rPr lang="en-US" sz="2200" spc="-40" dirty="0">
                <a:solidFill>
                  <a:srgbClr val="292929"/>
                </a:solidFill>
                <a:latin typeface="Arial MT"/>
                <a:cs typeface="Arial MT"/>
              </a:rPr>
              <a:t>e</a:t>
            </a:r>
            <a:r>
              <a:rPr lang="en-US" sz="2200" spc="-5" dirty="0">
                <a:solidFill>
                  <a:srgbClr val="292929"/>
                </a:solidFill>
                <a:latin typeface="Arial MT"/>
                <a:cs typeface="Arial MT"/>
              </a:rPr>
              <a:t>r</a:t>
            </a:r>
            <a:r>
              <a:rPr lang="en-US" sz="2200" spc="-50" dirty="0">
                <a:solidFill>
                  <a:srgbClr val="292929"/>
                </a:solidFill>
                <a:latin typeface="Arial MT"/>
                <a:cs typeface="Arial MT"/>
              </a:rPr>
              <a:t> </a:t>
            </a:r>
            <a:r>
              <a:rPr lang="en-US" sz="2200" spc="-55" dirty="0">
                <a:solidFill>
                  <a:srgbClr val="292929"/>
                </a:solidFill>
                <a:latin typeface="Arial MT"/>
                <a:cs typeface="Arial MT"/>
              </a:rPr>
              <a:t>t</a:t>
            </a:r>
            <a:r>
              <a:rPr lang="en-US" sz="2200" spc="-50" dirty="0">
                <a:solidFill>
                  <a:srgbClr val="292929"/>
                </a:solidFill>
                <a:latin typeface="Arial MT"/>
                <a:cs typeface="Arial MT"/>
              </a:rPr>
              <a:t>ha</a:t>
            </a:r>
            <a:r>
              <a:rPr lang="en-US" sz="2200" spc="-5" dirty="0">
                <a:solidFill>
                  <a:srgbClr val="292929"/>
                </a:solidFill>
                <a:latin typeface="Arial MT"/>
                <a:cs typeface="Arial MT"/>
              </a:rPr>
              <a:t>n</a:t>
            </a:r>
            <a:r>
              <a:rPr lang="en-US" sz="2200" spc="-70" dirty="0">
                <a:solidFill>
                  <a:srgbClr val="292929"/>
                </a:solidFill>
                <a:latin typeface="Arial MT"/>
                <a:cs typeface="Arial MT"/>
              </a:rPr>
              <a:t> </a:t>
            </a:r>
            <a:r>
              <a:rPr lang="en-US" sz="2200" spc="90" dirty="0">
                <a:solidFill>
                  <a:srgbClr val="292929"/>
                </a:solidFill>
                <a:latin typeface="Arial MT"/>
                <a:cs typeface="Arial MT"/>
              </a:rPr>
              <a:t>400</a:t>
            </a:r>
            <a:r>
              <a:rPr lang="en-US" sz="2200" spc="-5" dirty="0">
                <a:solidFill>
                  <a:srgbClr val="292929"/>
                </a:solidFill>
                <a:latin typeface="Arial MT"/>
                <a:cs typeface="Arial MT"/>
              </a:rPr>
              <a:t>0</a:t>
            </a:r>
            <a:r>
              <a:rPr lang="en-US" sz="2200" spc="195" dirty="0">
                <a:solidFill>
                  <a:srgbClr val="292929"/>
                </a:solidFill>
                <a:latin typeface="Arial MT"/>
                <a:cs typeface="Arial MT"/>
              </a:rPr>
              <a:t> </a:t>
            </a:r>
            <a:r>
              <a:rPr lang="en-US" sz="2200" spc="5" dirty="0">
                <a:solidFill>
                  <a:srgbClr val="292929"/>
                </a:solidFill>
                <a:latin typeface="Arial MT"/>
                <a:cs typeface="Arial MT"/>
              </a:rPr>
              <a:t>bu</a:t>
            </a:r>
            <a:r>
              <a:rPr lang="en-US" sz="2200" spc="-5" dirty="0">
                <a:solidFill>
                  <a:srgbClr val="292929"/>
                </a:solidFill>
                <a:latin typeface="Arial MT"/>
                <a:cs typeface="Arial MT"/>
              </a:rPr>
              <a:t>t</a:t>
            </a:r>
            <a:r>
              <a:rPr lang="en-US" sz="2200" spc="40" dirty="0">
                <a:solidFill>
                  <a:srgbClr val="292929"/>
                </a:solidFill>
                <a:latin typeface="Arial MT"/>
                <a:cs typeface="Arial MT"/>
              </a:rPr>
              <a:t> </a:t>
            </a:r>
            <a:r>
              <a:rPr lang="en-US" sz="2200" spc="-100" dirty="0">
                <a:solidFill>
                  <a:srgbClr val="292929"/>
                </a:solidFill>
                <a:latin typeface="Arial MT"/>
                <a:cs typeface="Arial MT"/>
              </a:rPr>
              <a:t>le</a:t>
            </a:r>
            <a:r>
              <a:rPr lang="en-US" sz="2200" spc="-95" dirty="0">
                <a:solidFill>
                  <a:srgbClr val="292929"/>
                </a:solidFill>
                <a:latin typeface="Arial MT"/>
                <a:cs typeface="Arial MT"/>
              </a:rPr>
              <a:t>s</a:t>
            </a:r>
            <a:r>
              <a:rPr lang="en-US" sz="2200" spc="-5" dirty="0">
                <a:solidFill>
                  <a:srgbClr val="292929"/>
                </a:solidFill>
                <a:latin typeface="Arial MT"/>
                <a:cs typeface="Arial MT"/>
              </a:rPr>
              <a:t>s</a:t>
            </a:r>
            <a:r>
              <a:rPr lang="en-US" sz="2200" spc="-200" dirty="0">
                <a:solidFill>
                  <a:srgbClr val="292929"/>
                </a:solidFill>
                <a:latin typeface="Arial MT"/>
                <a:cs typeface="Arial MT"/>
              </a:rPr>
              <a:t> </a:t>
            </a:r>
            <a:r>
              <a:rPr lang="en-US" sz="2200" spc="-55" dirty="0">
                <a:solidFill>
                  <a:srgbClr val="292929"/>
                </a:solidFill>
                <a:latin typeface="Arial MT"/>
                <a:cs typeface="Arial MT"/>
              </a:rPr>
              <a:t>t</a:t>
            </a:r>
            <a:r>
              <a:rPr lang="en-US" sz="2200" spc="-50" dirty="0">
                <a:solidFill>
                  <a:srgbClr val="292929"/>
                </a:solidFill>
                <a:latin typeface="Arial MT"/>
                <a:cs typeface="Arial MT"/>
              </a:rPr>
              <a:t>ha</a:t>
            </a:r>
            <a:r>
              <a:rPr lang="en-US" sz="2200" spc="-5" dirty="0">
                <a:solidFill>
                  <a:srgbClr val="292929"/>
                </a:solidFill>
                <a:latin typeface="Arial MT"/>
                <a:cs typeface="Arial MT"/>
              </a:rPr>
              <a:t>n</a:t>
            </a:r>
            <a:r>
              <a:rPr lang="en-US" sz="2200" dirty="0">
                <a:solidFill>
                  <a:srgbClr val="292929"/>
                </a:solidFill>
                <a:latin typeface="Arial MT"/>
                <a:cs typeface="Arial MT"/>
              </a:rPr>
              <a:t> </a:t>
            </a:r>
            <a:r>
              <a:rPr lang="en-US" sz="2200" spc="-300" dirty="0">
                <a:solidFill>
                  <a:srgbClr val="292929"/>
                </a:solidFill>
                <a:latin typeface="Arial MT"/>
                <a:cs typeface="Arial MT"/>
              </a:rPr>
              <a:t> </a:t>
            </a:r>
            <a:r>
              <a:rPr lang="en-US" sz="2200" spc="90" dirty="0">
                <a:solidFill>
                  <a:srgbClr val="292929"/>
                </a:solidFill>
                <a:latin typeface="Arial MT"/>
                <a:cs typeface="Arial MT"/>
              </a:rPr>
              <a:t>6000</a:t>
            </a:r>
          </a:p>
          <a:p>
            <a:pPr marL="241300" marR="5080" indent="-228600">
              <a:lnSpc>
                <a:spcPct val="100000"/>
              </a:lnSpc>
              <a:spcBef>
                <a:spcPts val="95"/>
              </a:spcBef>
              <a:buChar char="•"/>
              <a:tabLst>
                <a:tab pos="240665" algn="l"/>
                <a:tab pos="241300" algn="l"/>
              </a:tabLst>
            </a:pPr>
            <a:endParaRPr lang="en-US" sz="2200" spc="90" dirty="0">
              <a:solidFill>
                <a:srgbClr val="292929"/>
              </a:solidFill>
              <a:latin typeface="Arial MT"/>
              <a:cs typeface="Arial MT"/>
            </a:endParaRPr>
          </a:p>
          <a:p>
            <a:pPr marL="241300" marR="5080">
              <a:lnSpc>
                <a:spcPct val="100000"/>
              </a:lnSpc>
              <a:spcBef>
                <a:spcPts val="95"/>
              </a:spcBef>
              <a:tabLst>
                <a:tab pos="240665" algn="l"/>
                <a:tab pos="241300" algn="l"/>
              </a:tabLst>
            </a:pPr>
            <a:r>
              <a:rPr lang="en-US" sz="2200" spc="-60" dirty="0">
                <a:solidFill>
                  <a:srgbClr val="292929"/>
                </a:solidFill>
                <a:latin typeface="Arial MT"/>
                <a:cs typeface="Arial MT"/>
              </a:rPr>
              <a:t>Selecting </a:t>
            </a:r>
            <a:r>
              <a:rPr lang="en-US" sz="2200" spc="-10" dirty="0">
                <a:solidFill>
                  <a:srgbClr val="292929"/>
                </a:solidFill>
                <a:latin typeface="Arial MT"/>
                <a:cs typeface="Arial MT"/>
              </a:rPr>
              <a:t>distinct </a:t>
            </a:r>
            <a:r>
              <a:rPr lang="en-US" sz="2200" spc="-25" dirty="0">
                <a:solidFill>
                  <a:srgbClr val="292929"/>
                </a:solidFill>
                <a:latin typeface="Arial MT"/>
                <a:cs typeface="Arial MT"/>
              </a:rPr>
              <a:t>booster </a:t>
            </a:r>
            <a:r>
              <a:rPr lang="en-US" sz="2200" spc="-55" dirty="0">
                <a:solidFill>
                  <a:srgbClr val="292929"/>
                </a:solidFill>
                <a:latin typeface="Arial MT"/>
                <a:cs typeface="Arial MT"/>
              </a:rPr>
              <a:t>versions </a:t>
            </a:r>
            <a:r>
              <a:rPr lang="en-US" sz="2200" spc="-45" dirty="0">
                <a:solidFill>
                  <a:srgbClr val="292929"/>
                </a:solidFill>
                <a:latin typeface="Arial MT"/>
                <a:cs typeface="Arial MT"/>
              </a:rPr>
              <a:t>according </a:t>
            </a:r>
            <a:r>
              <a:rPr lang="en-US" sz="2200" spc="15" dirty="0">
                <a:solidFill>
                  <a:srgbClr val="292929"/>
                </a:solidFill>
                <a:latin typeface="Arial MT"/>
                <a:cs typeface="Arial MT"/>
              </a:rPr>
              <a:t>to </a:t>
            </a:r>
            <a:r>
              <a:rPr lang="en-US" sz="2200" spc="-20" dirty="0">
                <a:solidFill>
                  <a:srgbClr val="292929"/>
                </a:solidFill>
                <a:latin typeface="Arial MT"/>
                <a:cs typeface="Arial MT"/>
              </a:rPr>
              <a:t>the </a:t>
            </a:r>
            <a:r>
              <a:rPr lang="en-US" sz="2200" spc="-10" dirty="0">
                <a:solidFill>
                  <a:srgbClr val="292929"/>
                </a:solidFill>
                <a:latin typeface="Arial MT"/>
                <a:cs typeface="Arial MT"/>
              </a:rPr>
              <a:t>filters </a:t>
            </a:r>
            <a:r>
              <a:rPr lang="en-US" sz="2200" spc="-65" dirty="0">
                <a:solidFill>
                  <a:srgbClr val="292929"/>
                </a:solidFill>
                <a:latin typeface="Arial MT"/>
                <a:cs typeface="Arial MT"/>
              </a:rPr>
              <a:t>above, </a:t>
            </a:r>
            <a:r>
              <a:rPr lang="en-US" sz="2200" spc="-60" dirty="0">
                <a:solidFill>
                  <a:srgbClr val="292929"/>
                </a:solidFill>
                <a:latin typeface="Arial MT"/>
                <a:cs typeface="Arial MT"/>
              </a:rPr>
              <a:t>these </a:t>
            </a:r>
            <a:r>
              <a:rPr lang="en-US" sz="2200" spc="-5" dirty="0">
                <a:solidFill>
                  <a:srgbClr val="292929"/>
                </a:solidFill>
                <a:latin typeface="Arial MT"/>
                <a:cs typeface="Arial MT"/>
              </a:rPr>
              <a:t>4 </a:t>
            </a:r>
            <a:r>
              <a:rPr lang="en-US" sz="2200" spc="-60" dirty="0">
                <a:solidFill>
                  <a:srgbClr val="292929"/>
                </a:solidFill>
                <a:latin typeface="Arial MT"/>
                <a:cs typeface="Arial MT"/>
              </a:rPr>
              <a:t>are </a:t>
            </a:r>
            <a:r>
              <a:rPr lang="en-US" sz="2200" spc="-600" dirty="0">
                <a:solidFill>
                  <a:srgbClr val="292929"/>
                </a:solidFill>
                <a:latin typeface="Arial MT"/>
                <a:cs typeface="Arial MT"/>
              </a:rPr>
              <a:t> </a:t>
            </a:r>
            <a:r>
              <a:rPr lang="en-US" sz="2200" spc="-20" dirty="0">
                <a:solidFill>
                  <a:srgbClr val="292929"/>
                </a:solidFill>
                <a:latin typeface="Arial MT"/>
                <a:cs typeface="Arial MT"/>
              </a:rPr>
              <a:t>the</a:t>
            </a:r>
            <a:r>
              <a:rPr lang="en-US" sz="2200" spc="-5" dirty="0">
                <a:solidFill>
                  <a:srgbClr val="292929"/>
                </a:solidFill>
                <a:latin typeface="Arial MT"/>
                <a:cs typeface="Arial MT"/>
              </a:rPr>
              <a:t> </a:t>
            </a:r>
            <a:r>
              <a:rPr lang="en-US" sz="2200" spc="-45" dirty="0">
                <a:solidFill>
                  <a:srgbClr val="292929"/>
                </a:solidFill>
                <a:latin typeface="Arial MT"/>
                <a:cs typeface="Arial MT"/>
              </a:rPr>
              <a:t>result.</a:t>
            </a:r>
            <a:endParaRPr lang="en-US" sz="2200" dirty="0">
              <a:latin typeface="Arial MT"/>
              <a:cs typeface="Arial MT"/>
            </a:endParaRPr>
          </a:p>
          <a:p>
            <a:pPr marL="241300" marR="5080" indent="-228600">
              <a:lnSpc>
                <a:spcPct val="100000"/>
              </a:lnSpc>
              <a:spcBef>
                <a:spcPts val="95"/>
              </a:spcBef>
              <a:buChar char="•"/>
              <a:tabLst>
                <a:tab pos="240665" algn="l"/>
                <a:tab pos="241300" algn="l"/>
              </a:tabLst>
            </a:pPr>
            <a:endParaRPr lang="en-US" sz="2200" dirty="0">
              <a:latin typeface="Arial MT"/>
              <a:cs typeface="Arial MT"/>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a:extLst>
              <a:ext uri="{FF2B5EF4-FFF2-40B4-BE49-F238E27FC236}">
                <a16:creationId xmlns:a16="http://schemas.microsoft.com/office/drawing/2014/main" id="{1BF35131-D591-6FBB-0656-1CEB2E98822A}"/>
              </a:ext>
            </a:extLst>
          </p:cNvPr>
          <p:cNvPicPr>
            <a:picLocks noChangeAspect="1"/>
          </p:cNvPicPr>
          <p:nvPr/>
        </p:nvPicPr>
        <p:blipFill>
          <a:blip r:embed="rId3"/>
          <a:stretch>
            <a:fillRect/>
          </a:stretch>
        </p:blipFill>
        <p:spPr>
          <a:xfrm>
            <a:off x="4656667" y="1859236"/>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825625"/>
            <a:ext cx="5577840" cy="4351338"/>
          </a:xfrm>
          <a:prstGeom prst="rect">
            <a:avLst/>
          </a:prstGeom>
        </p:spPr>
        <p:txBody>
          <a:bodyPr>
            <a:normAutofit/>
          </a:bodyPr>
          <a:lstStyle/>
          <a:p>
            <a:pPr marL="241300" indent="-228600">
              <a:lnSpc>
                <a:spcPct val="100000"/>
              </a:lnSpc>
              <a:spcBef>
                <a:spcPts val="95"/>
              </a:spcBef>
              <a:buChar char="•"/>
              <a:tabLst>
                <a:tab pos="240665" algn="l"/>
                <a:tab pos="241300" algn="l"/>
              </a:tabLst>
            </a:pPr>
            <a:r>
              <a:rPr lang="en-US" sz="2200" spc="-65" dirty="0">
                <a:solidFill>
                  <a:srgbClr val="292929"/>
                </a:solidFill>
                <a:latin typeface="Arial MT"/>
                <a:cs typeface="Arial MT"/>
              </a:rPr>
              <a:t>Number</a:t>
            </a:r>
            <a:r>
              <a:rPr lang="en-US" sz="2200" spc="-114" dirty="0">
                <a:solidFill>
                  <a:srgbClr val="292929"/>
                </a:solidFill>
                <a:latin typeface="Arial MT"/>
                <a:cs typeface="Arial MT"/>
              </a:rPr>
              <a:t> </a:t>
            </a:r>
            <a:r>
              <a:rPr lang="en-US" sz="2200" spc="-5" dirty="0">
                <a:solidFill>
                  <a:srgbClr val="292929"/>
                </a:solidFill>
                <a:latin typeface="Arial MT"/>
                <a:cs typeface="Arial MT"/>
              </a:rPr>
              <a:t>of</a:t>
            </a:r>
            <a:r>
              <a:rPr lang="en-US" sz="2200" spc="-10" dirty="0">
                <a:solidFill>
                  <a:srgbClr val="292929"/>
                </a:solidFill>
                <a:latin typeface="Arial MT"/>
                <a:cs typeface="Arial MT"/>
              </a:rPr>
              <a:t> </a:t>
            </a:r>
            <a:r>
              <a:rPr lang="en-US" sz="2200" spc="-85" dirty="0">
                <a:solidFill>
                  <a:srgbClr val="292929"/>
                </a:solidFill>
                <a:latin typeface="Arial MT"/>
                <a:cs typeface="Arial MT"/>
              </a:rPr>
              <a:t>successful</a:t>
            </a:r>
            <a:r>
              <a:rPr lang="en-US" sz="2200" spc="-220" dirty="0">
                <a:solidFill>
                  <a:srgbClr val="292929"/>
                </a:solidFill>
                <a:latin typeface="Arial MT"/>
                <a:cs typeface="Arial MT"/>
              </a:rPr>
              <a:t> </a:t>
            </a:r>
            <a:r>
              <a:rPr lang="en-US" sz="2200" spc="-50" dirty="0">
                <a:solidFill>
                  <a:srgbClr val="292929"/>
                </a:solidFill>
                <a:latin typeface="Arial MT"/>
                <a:cs typeface="Arial MT"/>
              </a:rPr>
              <a:t>and</a:t>
            </a:r>
            <a:r>
              <a:rPr lang="en-US" sz="2200" spc="-130" dirty="0">
                <a:solidFill>
                  <a:srgbClr val="292929"/>
                </a:solidFill>
                <a:latin typeface="Arial MT"/>
                <a:cs typeface="Arial MT"/>
              </a:rPr>
              <a:t> </a:t>
            </a:r>
            <a:r>
              <a:rPr lang="en-US" sz="2200" spc="-35" dirty="0">
                <a:solidFill>
                  <a:srgbClr val="292929"/>
                </a:solidFill>
                <a:latin typeface="Arial MT"/>
                <a:cs typeface="Arial MT"/>
              </a:rPr>
              <a:t>failure</a:t>
            </a:r>
            <a:r>
              <a:rPr lang="en-US" sz="2200" spc="-60" dirty="0">
                <a:solidFill>
                  <a:srgbClr val="292929"/>
                </a:solidFill>
                <a:latin typeface="Arial MT"/>
                <a:cs typeface="Arial MT"/>
              </a:rPr>
              <a:t> </a:t>
            </a:r>
            <a:r>
              <a:rPr lang="en-US" sz="2200" spc="-55" dirty="0">
                <a:solidFill>
                  <a:srgbClr val="292929"/>
                </a:solidFill>
                <a:latin typeface="Arial MT"/>
                <a:cs typeface="Arial MT"/>
              </a:rPr>
              <a:t>mission</a:t>
            </a:r>
            <a:r>
              <a:rPr lang="en-US" sz="2200" spc="-45" dirty="0">
                <a:solidFill>
                  <a:srgbClr val="292929"/>
                </a:solidFill>
                <a:latin typeface="Arial MT"/>
                <a:cs typeface="Arial MT"/>
              </a:rPr>
              <a:t> </a:t>
            </a:r>
            <a:r>
              <a:rPr lang="en-US" sz="2200" spc="-70" dirty="0">
                <a:solidFill>
                  <a:srgbClr val="292929"/>
                </a:solidFill>
                <a:latin typeface="Arial MT"/>
                <a:cs typeface="Arial MT"/>
              </a:rPr>
              <a:t>outcomes</a:t>
            </a:r>
          </a:p>
          <a:p>
            <a:pPr marL="241300" indent="-228600">
              <a:lnSpc>
                <a:spcPct val="100000"/>
              </a:lnSpc>
              <a:spcBef>
                <a:spcPts val="95"/>
              </a:spcBef>
              <a:buChar char="•"/>
              <a:tabLst>
                <a:tab pos="240665" algn="l"/>
                <a:tab pos="241300" algn="l"/>
              </a:tabLst>
            </a:pPr>
            <a:endParaRPr lang="en-US" sz="2200" dirty="0">
              <a:latin typeface="Arial MT"/>
              <a:cs typeface="Arial MT"/>
            </a:endParaRPr>
          </a:p>
          <a:p>
            <a:pPr marL="241300" indent="-228600">
              <a:lnSpc>
                <a:spcPct val="100000"/>
              </a:lnSpc>
              <a:spcBef>
                <a:spcPts val="95"/>
              </a:spcBef>
              <a:buChar char="•"/>
              <a:tabLst>
                <a:tab pos="240665" algn="l"/>
                <a:tab pos="241300" algn="l"/>
              </a:tabLst>
            </a:pPr>
            <a:r>
              <a:rPr lang="en-US" sz="2200" spc="-45" dirty="0">
                <a:solidFill>
                  <a:srgbClr val="292929"/>
                </a:solidFill>
                <a:latin typeface="Arial MT"/>
                <a:cs typeface="Arial MT"/>
              </a:rPr>
              <a:t>Grouping</a:t>
            </a:r>
            <a:r>
              <a:rPr lang="en-US" sz="2200" spc="-95" dirty="0">
                <a:solidFill>
                  <a:srgbClr val="292929"/>
                </a:solidFill>
                <a:latin typeface="Arial MT"/>
                <a:cs typeface="Arial MT"/>
              </a:rPr>
              <a:t> </a:t>
            </a:r>
            <a:r>
              <a:rPr lang="en-US" sz="2200" spc="-55" dirty="0">
                <a:solidFill>
                  <a:srgbClr val="292929"/>
                </a:solidFill>
                <a:latin typeface="Arial MT"/>
                <a:cs typeface="Arial MT"/>
              </a:rPr>
              <a:t>mission</a:t>
            </a:r>
            <a:r>
              <a:rPr lang="en-US" sz="2200" spc="-110" dirty="0">
                <a:solidFill>
                  <a:srgbClr val="292929"/>
                </a:solidFill>
                <a:latin typeface="Arial MT"/>
                <a:cs typeface="Arial MT"/>
              </a:rPr>
              <a:t> </a:t>
            </a:r>
            <a:r>
              <a:rPr lang="en-US" sz="2200" spc="-60" dirty="0">
                <a:solidFill>
                  <a:srgbClr val="292929"/>
                </a:solidFill>
                <a:latin typeface="Arial MT"/>
                <a:cs typeface="Arial MT"/>
              </a:rPr>
              <a:t>outcomes</a:t>
            </a:r>
            <a:r>
              <a:rPr lang="en-US" sz="2200" spc="-145" dirty="0">
                <a:solidFill>
                  <a:srgbClr val="292929"/>
                </a:solidFill>
                <a:latin typeface="Arial MT"/>
                <a:cs typeface="Arial MT"/>
              </a:rPr>
              <a:t> </a:t>
            </a:r>
            <a:r>
              <a:rPr lang="en-US" sz="2200" spc="-50" dirty="0">
                <a:solidFill>
                  <a:srgbClr val="292929"/>
                </a:solidFill>
                <a:latin typeface="Arial MT"/>
                <a:cs typeface="Arial MT"/>
              </a:rPr>
              <a:t>and</a:t>
            </a:r>
            <a:r>
              <a:rPr lang="en-US" sz="2200" spc="-125" dirty="0">
                <a:solidFill>
                  <a:srgbClr val="292929"/>
                </a:solidFill>
                <a:latin typeface="Arial MT"/>
                <a:cs typeface="Arial MT"/>
              </a:rPr>
              <a:t> </a:t>
            </a:r>
            <a:r>
              <a:rPr lang="en-US" sz="2200" spc="-25" dirty="0">
                <a:solidFill>
                  <a:srgbClr val="292929"/>
                </a:solidFill>
                <a:latin typeface="Arial MT"/>
                <a:cs typeface="Arial MT"/>
              </a:rPr>
              <a:t>counting</a:t>
            </a:r>
            <a:r>
              <a:rPr lang="en-US" sz="2200" spc="-45" dirty="0">
                <a:solidFill>
                  <a:srgbClr val="292929"/>
                </a:solidFill>
                <a:latin typeface="Arial MT"/>
                <a:cs typeface="Arial MT"/>
              </a:rPr>
              <a:t> </a:t>
            </a:r>
            <a:r>
              <a:rPr lang="en-US" sz="2200" spc="-55" dirty="0">
                <a:solidFill>
                  <a:srgbClr val="292929"/>
                </a:solidFill>
                <a:latin typeface="Arial MT"/>
                <a:cs typeface="Arial MT"/>
              </a:rPr>
              <a:t>records</a:t>
            </a:r>
            <a:r>
              <a:rPr lang="en-US" sz="2200" spc="-60" dirty="0">
                <a:solidFill>
                  <a:srgbClr val="292929"/>
                </a:solidFill>
                <a:latin typeface="Arial MT"/>
                <a:cs typeface="Arial MT"/>
              </a:rPr>
              <a:t> </a:t>
            </a:r>
            <a:r>
              <a:rPr lang="en-US" sz="2200" spc="-5" dirty="0">
                <a:solidFill>
                  <a:srgbClr val="292929"/>
                </a:solidFill>
                <a:latin typeface="Arial MT"/>
                <a:cs typeface="Arial MT"/>
              </a:rPr>
              <a:t>for</a:t>
            </a:r>
            <a:r>
              <a:rPr lang="en-US" sz="2200" spc="35" dirty="0">
                <a:solidFill>
                  <a:srgbClr val="292929"/>
                </a:solidFill>
                <a:latin typeface="Arial MT"/>
                <a:cs typeface="Arial MT"/>
              </a:rPr>
              <a:t> </a:t>
            </a:r>
            <a:r>
              <a:rPr lang="en-US" sz="2200" spc="-95" dirty="0">
                <a:solidFill>
                  <a:srgbClr val="292929"/>
                </a:solidFill>
                <a:latin typeface="Arial MT"/>
                <a:cs typeface="Arial MT"/>
              </a:rPr>
              <a:t>each</a:t>
            </a:r>
            <a:r>
              <a:rPr lang="en-US" sz="2200" spc="-235" dirty="0">
                <a:solidFill>
                  <a:srgbClr val="292929"/>
                </a:solidFill>
                <a:latin typeface="Arial MT"/>
                <a:cs typeface="Arial MT"/>
              </a:rPr>
              <a:t> </a:t>
            </a:r>
            <a:r>
              <a:rPr lang="en-US" sz="2200" spc="-5" dirty="0">
                <a:solidFill>
                  <a:srgbClr val="292929"/>
                </a:solidFill>
                <a:latin typeface="Arial MT"/>
                <a:cs typeface="Arial MT"/>
              </a:rPr>
              <a:t>group </a:t>
            </a:r>
            <a:r>
              <a:rPr lang="en-US" sz="2200" spc="-20" dirty="0">
                <a:solidFill>
                  <a:srgbClr val="292929"/>
                </a:solidFill>
                <a:latin typeface="Arial MT"/>
                <a:cs typeface="Arial MT"/>
              </a:rPr>
              <a:t>led</a:t>
            </a:r>
            <a:r>
              <a:rPr lang="en-US" sz="2200" spc="-65" dirty="0">
                <a:solidFill>
                  <a:srgbClr val="292929"/>
                </a:solidFill>
                <a:latin typeface="Arial MT"/>
                <a:cs typeface="Arial MT"/>
              </a:rPr>
              <a:t> </a:t>
            </a:r>
            <a:r>
              <a:rPr lang="en-US" sz="2200" spc="-60" dirty="0">
                <a:solidFill>
                  <a:srgbClr val="292929"/>
                </a:solidFill>
                <a:latin typeface="Arial MT"/>
                <a:cs typeface="Arial MT"/>
              </a:rPr>
              <a:t>us</a:t>
            </a:r>
            <a:r>
              <a:rPr lang="en-US" sz="2200" spc="-195" dirty="0">
                <a:solidFill>
                  <a:srgbClr val="292929"/>
                </a:solidFill>
                <a:latin typeface="Arial MT"/>
                <a:cs typeface="Arial MT"/>
              </a:rPr>
              <a:t> </a:t>
            </a:r>
            <a:r>
              <a:rPr lang="en-US" sz="2200" spc="20" dirty="0">
                <a:solidFill>
                  <a:srgbClr val="292929"/>
                </a:solidFill>
                <a:latin typeface="Arial MT"/>
                <a:cs typeface="Arial MT"/>
              </a:rPr>
              <a:t>to </a:t>
            </a:r>
            <a:r>
              <a:rPr lang="en-US" sz="2200" spc="-20" dirty="0">
                <a:solidFill>
                  <a:srgbClr val="292929"/>
                </a:solidFill>
                <a:latin typeface="Arial MT"/>
                <a:cs typeface="Arial MT"/>
              </a:rPr>
              <a:t>the</a:t>
            </a:r>
            <a:r>
              <a:rPr lang="en-US" sz="2200" spc="-90" dirty="0">
                <a:solidFill>
                  <a:srgbClr val="292929"/>
                </a:solidFill>
                <a:latin typeface="Arial MT"/>
                <a:cs typeface="Arial MT"/>
              </a:rPr>
              <a:t> summary</a:t>
            </a:r>
            <a:r>
              <a:rPr lang="en-US" sz="2200" spc="45" dirty="0">
                <a:solidFill>
                  <a:srgbClr val="292929"/>
                </a:solidFill>
                <a:latin typeface="Arial MT"/>
                <a:cs typeface="Arial MT"/>
              </a:rPr>
              <a:t> </a:t>
            </a:r>
            <a:r>
              <a:rPr lang="en-US" sz="2200" spc="-65" dirty="0">
                <a:solidFill>
                  <a:srgbClr val="292929"/>
                </a:solidFill>
                <a:latin typeface="Arial MT"/>
                <a:cs typeface="Arial MT"/>
              </a:rPr>
              <a:t>.</a:t>
            </a:r>
            <a:endParaRPr lang="en-US" sz="2200" dirty="0">
              <a:latin typeface="Arial MT"/>
              <a:cs typeface="Arial MT"/>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B6BDC06-9571-F183-E4C0-DB99653D1370}"/>
              </a:ext>
            </a:extLst>
          </p:cNvPr>
          <p:cNvPicPr>
            <a:picLocks noChangeAspect="1"/>
          </p:cNvPicPr>
          <p:nvPr/>
        </p:nvPicPr>
        <p:blipFill>
          <a:blip r:embed="rId3"/>
          <a:stretch>
            <a:fillRect/>
          </a:stretch>
        </p:blipFill>
        <p:spPr>
          <a:xfrm>
            <a:off x="518160" y="1825625"/>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40470" cy="4351338"/>
          </a:xfrm>
          <a:prstGeom prst="rect">
            <a:avLst/>
          </a:prstGeom>
        </p:spPr>
        <p:txBody>
          <a:bodyPr>
            <a:normAutofit/>
          </a:bodyPr>
          <a:lstStyle/>
          <a:p>
            <a:pPr>
              <a:lnSpc>
                <a:spcPct val="100000"/>
              </a:lnSpc>
              <a:spcBef>
                <a:spcPts val="1400"/>
              </a:spcBef>
            </a:pPr>
            <a:r>
              <a:rPr lang="en-US" sz="2200" spc="-70" dirty="0">
                <a:solidFill>
                  <a:srgbClr val="292929"/>
                </a:solidFill>
                <a:latin typeface="Arial MT"/>
                <a:cs typeface="Arial MT"/>
              </a:rPr>
              <a:t>B</a:t>
            </a:r>
            <a:r>
              <a:rPr lang="en-US" sz="2200" spc="-65" dirty="0">
                <a:solidFill>
                  <a:srgbClr val="292929"/>
                </a:solidFill>
                <a:latin typeface="Arial MT"/>
                <a:cs typeface="Arial MT"/>
              </a:rPr>
              <a:t>oo</a:t>
            </a:r>
            <a:r>
              <a:rPr lang="en-US" sz="2200" spc="-60" dirty="0">
                <a:solidFill>
                  <a:srgbClr val="292929"/>
                </a:solidFill>
                <a:latin typeface="Arial MT"/>
                <a:cs typeface="Arial MT"/>
              </a:rPr>
              <a:t>s</a:t>
            </a:r>
            <a:r>
              <a:rPr lang="en-US" sz="2200" spc="-65" dirty="0">
                <a:solidFill>
                  <a:srgbClr val="292929"/>
                </a:solidFill>
                <a:latin typeface="Arial MT"/>
                <a:cs typeface="Arial MT"/>
              </a:rPr>
              <a:t>ter</a:t>
            </a:r>
            <a:r>
              <a:rPr lang="en-US" sz="2200" spc="-5" dirty="0">
                <a:solidFill>
                  <a:srgbClr val="292929"/>
                </a:solidFill>
                <a:latin typeface="Arial MT"/>
                <a:cs typeface="Arial MT"/>
              </a:rPr>
              <a:t>s</a:t>
            </a:r>
            <a:r>
              <a:rPr lang="en-US" sz="2200" spc="-65" dirty="0">
                <a:solidFill>
                  <a:srgbClr val="292929"/>
                </a:solidFill>
                <a:latin typeface="Arial MT"/>
                <a:cs typeface="Arial MT"/>
              </a:rPr>
              <a:t> </a:t>
            </a:r>
            <a:r>
              <a:rPr lang="en-US" sz="2200" spc="-70" dirty="0">
                <a:solidFill>
                  <a:srgbClr val="292929"/>
                </a:solidFill>
                <a:latin typeface="Arial MT"/>
                <a:cs typeface="Arial MT"/>
              </a:rPr>
              <a:t>w</a:t>
            </a:r>
            <a:r>
              <a:rPr lang="en-US" sz="2200" spc="-65" dirty="0">
                <a:solidFill>
                  <a:srgbClr val="292929"/>
                </a:solidFill>
                <a:latin typeface="Arial MT"/>
                <a:cs typeface="Arial MT"/>
              </a:rPr>
              <a:t>h</a:t>
            </a:r>
            <a:r>
              <a:rPr lang="en-US" sz="2200" spc="-60" dirty="0">
                <a:solidFill>
                  <a:srgbClr val="292929"/>
                </a:solidFill>
                <a:latin typeface="Arial MT"/>
                <a:cs typeface="Arial MT"/>
              </a:rPr>
              <a:t>ic</a:t>
            </a:r>
            <a:r>
              <a:rPr lang="en-US" sz="2200" spc="-5" dirty="0">
                <a:solidFill>
                  <a:srgbClr val="292929"/>
                </a:solidFill>
                <a:latin typeface="Arial MT"/>
                <a:cs typeface="Arial MT"/>
              </a:rPr>
              <a:t>h</a:t>
            </a:r>
            <a:r>
              <a:rPr lang="en-US" sz="2200" spc="-114" dirty="0">
                <a:solidFill>
                  <a:srgbClr val="292929"/>
                </a:solidFill>
                <a:latin typeface="Arial MT"/>
                <a:cs typeface="Arial MT"/>
              </a:rPr>
              <a:t> ha</a:t>
            </a:r>
            <a:r>
              <a:rPr lang="en-US" sz="2200" spc="-120" dirty="0">
                <a:solidFill>
                  <a:srgbClr val="292929"/>
                </a:solidFill>
                <a:latin typeface="Arial MT"/>
                <a:cs typeface="Arial MT"/>
              </a:rPr>
              <a:t>v</a:t>
            </a:r>
            <a:r>
              <a:rPr lang="en-US" sz="2200" spc="-5" dirty="0">
                <a:solidFill>
                  <a:srgbClr val="292929"/>
                </a:solidFill>
                <a:latin typeface="Arial MT"/>
                <a:cs typeface="Arial MT"/>
              </a:rPr>
              <a:t>e</a:t>
            </a:r>
            <a:r>
              <a:rPr lang="en-US" sz="2200" spc="-190" dirty="0">
                <a:solidFill>
                  <a:srgbClr val="292929"/>
                </a:solidFill>
                <a:latin typeface="Arial MT"/>
                <a:cs typeface="Arial MT"/>
              </a:rPr>
              <a:t> </a:t>
            </a:r>
            <a:r>
              <a:rPr lang="en-US" sz="2200" spc="-50" dirty="0">
                <a:solidFill>
                  <a:srgbClr val="292929"/>
                </a:solidFill>
                <a:latin typeface="Arial MT"/>
                <a:cs typeface="Arial MT"/>
              </a:rPr>
              <a:t>ca</a:t>
            </a:r>
            <a:r>
              <a:rPr lang="en-US" sz="2200" spc="-55" dirty="0">
                <a:solidFill>
                  <a:srgbClr val="292929"/>
                </a:solidFill>
                <a:latin typeface="Arial MT"/>
                <a:cs typeface="Arial MT"/>
              </a:rPr>
              <a:t>rr</a:t>
            </a:r>
            <a:r>
              <a:rPr lang="en-US" sz="2200" spc="-50" dirty="0">
                <a:solidFill>
                  <a:srgbClr val="292929"/>
                </a:solidFill>
                <a:latin typeface="Arial MT"/>
                <a:cs typeface="Arial MT"/>
              </a:rPr>
              <a:t>ie</a:t>
            </a:r>
            <a:r>
              <a:rPr lang="en-US" sz="2200" spc="-5" dirty="0">
                <a:solidFill>
                  <a:srgbClr val="292929"/>
                </a:solidFill>
                <a:latin typeface="Arial MT"/>
                <a:cs typeface="Arial MT"/>
              </a:rPr>
              <a:t>d</a:t>
            </a:r>
            <a:r>
              <a:rPr lang="en-US" sz="2200" spc="-105" dirty="0">
                <a:solidFill>
                  <a:srgbClr val="292929"/>
                </a:solidFill>
                <a:latin typeface="Arial MT"/>
                <a:cs typeface="Arial MT"/>
              </a:rPr>
              <a:t> </a:t>
            </a:r>
            <a:r>
              <a:rPr lang="en-US" sz="2200" spc="-30" dirty="0">
                <a:solidFill>
                  <a:srgbClr val="292929"/>
                </a:solidFill>
                <a:latin typeface="Arial MT"/>
                <a:cs typeface="Arial MT"/>
              </a:rPr>
              <a:t>th</a:t>
            </a:r>
            <a:r>
              <a:rPr lang="en-US" sz="2200" spc="-5" dirty="0">
                <a:solidFill>
                  <a:srgbClr val="292929"/>
                </a:solidFill>
                <a:latin typeface="Arial MT"/>
                <a:cs typeface="Arial MT"/>
              </a:rPr>
              <a:t>e</a:t>
            </a:r>
            <a:r>
              <a:rPr lang="en-US" sz="2200" spc="-70" dirty="0">
                <a:solidFill>
                  <a:srgbClr val="292929"/>
                </a:solidFill>
                <a:latin typeface="Arial MT"/>
                <a:cs typeface="Arial MT"/>
              </a:rPr>
              <a:t> </a:t>
            </a:r>
            <a:r>
              <a:rPr lang="en-US" sz="2200" spc="-95" dirty="0">
                <a:solidFill>
                  <a:srgbClr val="292929"/>
                </a:solidFill>
                <a:latin typeface="Arial MT"/>
                <a:cs typeface="Arial MT"/>
              </a:rPr>
              <a:t>m</a:t>
            </a:r>
            <a:r>
              <a:rPr lang="en-US" sz="2200" spc="-90" dirty="0">
                <a:solidFill>
                  <a:srgbClr val="292929"/>
                </a:solidFill>
                <a:latin typeface="Arial MT"/>
                <a:cs typeface="Arial MT"/>
              </a:rPr>
              <a:t>a</a:t>
            </a:r>
            <a:r>
              <a:rPr lang="en-US" sz="2200" spc="-95" dirty="0">
                <a:solidFill>
                  <a:srgbClr val="292929"/>
                </a:solidFill>
                <a:latin typeface="Arial MT"/>
                <a:cs typeface="Arial MT"/>
              </a:rPr>
              <a:t>x</a:t>
            </a:r>
            <a:r>
              <a:rPr lang="en-US" sz="2200" spc="-85" dirty="0">
                <a:solidFill>
                  <a:srgbClr val="292929"/>
                </a:solidFill>
                <a:latin typeface="Arial MT"/>
                <a:cs typeface="Arial MT"/>
              </a:rPr>
              <a:t>i</a:t>
            </a:r>
            <a:r>
              <a:rPr lang="en-US" sz="2200" spc="-95" dirty="0">
                <a:solidFill>
                  <a:srgbClr val="292929"/>
                </a:solidFill>
                <a:latin typeface="Arial MT"/>
                <a:cs typeface="Arial MT"/>
              </a:rPr>
              <a:t>m</a:t>
            </a:r>
            <a:r>
              <a:rPr lang="en-US" sz="2200" spc="-90" dirty="0">
                <a:solidFill>
                  <a:srgbClr val="292929"/>
                </a:solidFill>
                <a:latin typeface="Arial MT"/>
                <a:cs typeface="Arial MT"/>
              </a:rPr>
              <a:t>u</a:t>
            </a:r>
            <a:r>
              <a:rPr lang="en-US" sz="2200" spc="-5" dirty="0">
                <a:solidFill>
                  <a:srgbClr val="292929"/>
                </a:solidFill>
                <a:latin typeface="Arial MT"/>
                <a:cs typeface="Arial MT"/>
              </a:rPr>
              <a:t>m</a:t>
            </a:r>
            <a:r>
              <a:rPr lang="en-US" sz="2200" spc="-175" dirty="0">
                <a:solidFill>
                  <a:srgbClr val="292929"/>
                </a:solidFill>
                <a:latin typeface="Arial MT"/>
                <a:cs typeface="Arial MT"/>
              </a:rPr>
              <a:t> </a:t>
            </a:r>
            <a:r>
              <a:rPr lang="en-US" sz="2200" spc="-50" dirty="0">
                <a:solidFill>
                  <a:srgbClr val="292929"/>
                </a:solidFill>
                <a:latin typeface="Arial MT"/>
                <a:cs typeface="Arial MT"/>
              </a:rPr>
              <a:t>pa</a:t>
            </a:r>
            <a:r>
              <a:rPr lang="en-US" sz="2200" spc="-60" dirty="0">
                <a:solidFill>
                  <a:srgbClr val="292929"/>
                </a:solidFill>
                <a:latin typeface="Arial MT"/>
                <a:cs typeface="Arial MT"/>
              </a:rPr>
              <a:t>y</a:t>
            </a:r>
            <a:r>
              <a:rPr lang="en-US" sz="2200" spc="-50" dirty="0">
                <a:solidFill>
                  <a:srgbClr val="292929"/>
                </a:solidFill>
                <a:latin typeface="Arial MT"/>
                <a:cs typeface="Arial MT"/>
              </a:rPr>
              <a:t>loa</a:t>
            </a:r>
            <a:r>
              <a:rPr lang="en-US" sz="2200" spc="-5" dirty="0">
                <a:solidFill>
                  <a:srgbClr val="292929"/>
                </a:solidFill>
                <a:latin typeface="Arial MT"/>
                <a:cs typeface="Arial MT"/>
              </a:rPr>
              <a:t>d</a:t>
            </a:r>
            <a:r>
              <a:rPr lang="en-US" sz="2200" spc="70" dirty="0">
                <a:solidFill>
                  <a:srgbClr val="292929"/>
                </a:solidFill>
                <a:latin typeface="Arial MT"/>
                <a:cs typeface="Arial MT"/>
              </a:rPr>
              <a:t> </a:t>
            </a:r>
            <a:r>
              <a:rPr lang="en-US" sz="2200" spc="-140" dirty="0">
                <a:solidFill>
                  <a:srgbClr val="292929"/>
                </a:solidFill>
                <a:latin typeface="Arial MT"/>
                <a:cs typeface="Arial MT"/>
              </a:rPr>
              <a:t>m</a:t>
            </a:r>
            <a:r>
              <a:rPr lang="en-US" sz="2200" spc="-135" dirty="0">
                <a:solidFill>
                  <a:srgbClr val="292929"/>
                </a:solidFill>
                <a:latin typeface="Arial MT"/>
                <a:cs typeface="Arial MT"/>
              </a:rPr>
              <a:t>a</a:t>
            </a:r>
            <a:r>
              <a:rPr lang="en-US" sz="2200" spc="-130" dirty="0">
                <a:solidFill>
                  <a:srgbClr val="292929"/>
                </a:solidFill>
                <a:latin typeface="Arial MT"/>
                <a:cs typeface="Arial MT"/>
              </a:rPr>
              <a:t>s</a:t>
            </a:r>
            <a:r>
              <a:rPr lang="en-US" sz="2200" spc="-5" dirty="0">
                <a:solidFill>
                  <a:srgbClr val="292929"/>
                </a:solidFill>
                <a:latin typeface="Arial MT"/>
                <a:cs typeface="Arial MT"/>
              </a:rPr>
              <a:t>s</a:t>
            </a:r>
            <a:endParaRPr lang="en-US" sz="2200" spc="-5" dirty="0">
              <a:latin typeface="Arial MT"/>
              <a:cs typeface="Arial 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241300" indent="-228600">
              <a:lnSpc>
                <a:spcPts val="2520"/>
              </a:lnSpc>
              <a:spcBef>
                <a:spcPts val="95"/>
              </a:spcBef>
              <a:buChar char="•"/>
              <a:tabLst>
                <a:tab pos="240665" algn="l"/>
                <a:tab pos="241300" algn="l"/>
              </a:tabLst>
            </a:pPr>
            <a:r>
              <a:rPr lang="en-US" sz="2200" spc="-120" dirty="0">
                <a:solidFill>
                  <a:srgbClr val="292929"/>
                </a:solidFill>
                <a:latin typeface="Arial MT"/>
                <a:cs typeface="Arial MT"/>
              </a:rPr>
              <a:t>These</a:t>
            </a:r>
            <a:r>
              <a:rPr lang="en-US" sz="2200" spc="-265" dirty="0">
                <a:solidFill>
                  <a:srgbClr val="292929"/>
                </a:solidFill>
                <a:latin typeface="Arial MT"/>
                <a:cs typeface="Arial MT"/>
              </a:rPr>
              <a:t> </a:t>
            </a:r>
            <a:r>
              <a:rPr lang="en-US" sz="2200" spc="-60" dirty="0">
                <a:solidFill>
                  <a:srgbClr val="292929"/>
                </a:solidFill>
                <a:latin typeface="Arial MT"/>
                <a:cs typeface="Arial MT"/>
              </a:rPr>
              <a:t>are</a:t>
            </a:r>
            <a:r>
              <a:rPr lang="en-US" sz="2200" spc="-155" dirty="0">
                <a:solidFill>
                  <a:srgbClr val="292929"/>
                </a:solidFill>
                <a:latin typeface="Arial MT"/>
                <a:cs typeface="Arial MT"/>
              </a:rPr>
              <a:t> </a:t>
            </a:r>
            <a:r>
              <a:rPr lang="en-US" sz="2200" spc="-20" dirty="0">
                <a:solidFill>
                  <a:srgbClr val="292929"/>
                </a:solidFill>
                <a:latin typeface="Arial MT"/>
                <a:cs typeface="Arial MT"/>
              </a:rPr>
              <a:t>the</a:t>
            </a:r>
            <a:r>
              <a:rPr lang="en-US" sz="2200" spc="-65" dirty="0">
                <a:solidFill>
                  <a:srgbClr val="292929"/>
                </a:solidFill>
                <a:latin typeface="Arial MT"/>
                <a:cs typeface="Arial MT"/>
              </a:rPr>
              <a:t> </a:t>
            </a:r>
            <a:r>
              <a:rPr lang="en-US" sz="2200" spc="-35" dirty="0">
                <a:solidFill>
                  <a:srgbClr val="292929"/>
                </a:solidFill>
                <a:latin typeface="Arial MT"/>
                <a:cs typeface="Arial MT"/>
              </a:rPr>
              <a:t>boosters</a:t>
            </a:r>
            <a:r>
              <a:rPr lang="en-US" sz="2200" spc="-50" dirty="0">
                <a:solidFill>
                  <a:srgbClr val="292929"/>
                </a:solidFill>
                <a:latin typeface="Arial MT"/>
                <a:cs typeface="Arial MT"/>
              </a:rPr>
              <a:t> which</a:t>
            </a:r>
            <a:r>
              <a:rPr lang="en-US" sz="2200" spc="-120" dirty="0">
                <a:solidFill>
                  <a:srgbClr val="292929"/>
                </a:solidFill>
                <a:latin typeface="Arial MT"/>
                <a:cs typeface="Arial MT"/>
              </a:rPr>
              <a:t> </a:t>
            </a:r>
            <a:r>
              <a:rPr lang="en-US" sz="2200" spc="-90" dirty="0">
                <a:solidFill>
                  <a:srgbClr val="292929"/>
                </a:solidFill>
                <a:latin typeface="Arial MT"/>
                <a:cs typeface="Arial MT"/>
              </a:rPr>
              <a:t>have</a:t>
            </a:r>
            <a:r>
              <a:rPr lang="en-US" sz="2200" spc="-190" dirty="0">
                <a:solidFill>
                  <a:srgbClr val="292929"/>
                </a:solidFill>
                <a:latin typeface="Arial MT"/>
                <a:cs typeface="Arial MT"/>
              </a:rPr>
              <a:t> </a:t>
            </a:r>
            <a:r>
              <a:rPr lang="en-US" sz="2200" spc="-45" dirty="0">
                <a:solidFill>
                  <a:srgbClr val="292929"/>
                </a:solidFill>
                <a:latin typeface="Arial MT"/>
                <a:cs typeface="Arial MT"/>
              </a:rPr>
              <a:t>carried</a:t>
            </a:r>
            <a:r>
              <a:rPr lang="en-US" sz="2200" spc="-105" dirty="0">
                <a:solidFill>
                  <a:srgbClr val="292929"/>
                </a:solidFill>
                <a:latin typeface="Arial MT"/>
                <a:cs typeface="Arial MT"/>
              </a:rPr>
              <a:t> </a:t>
            </a:r>
            <a:r>
              <a:rPr lang="en-US" sz="2200" spc="-20" dirty="0">
                <a:solidFill>
                  <a:srgbClr val="292929"/>
                </a:solidFill>
                <a:latin typeface="Arial MT"/>
                <a:cs typeface="Arial MT"/>
              </a:rPr>
              <a:t>the</a:t>
            </a:r>
            <a:r>
              <a:rPr lang="en-US" sz="2200" spc="-65" dirty="0">
                <a:solidFill>
                  <a:srgbClr val="292929"/>
                </a:solidFill>
                <a:latin typeface="Arial MT"/>
                <a:cs typeface="Arial MT"/>
              </a:rPr>
              <a:t> </a:t>
            </a:r>
            <a:r>
              <a:rPr lang="en-US" sz="2200" spc="-90" dirty="0">
                <a:solidFill>
                  <a:srgbClr val="292929"/>
                </a:solidFill>
                <a:latin typeface="Arial MT"/>
                <a:cs typeface="Arial MT"/>
              </a:rPr>
              <a:t>maximum</a:t>
            </a:r>
            <a:r>
              <a:rPr lang="en-US" sz="2200" spc="-140" dirty="0">
                <a:solidFill>
                  <a:srgbClr val="292929"/>
                </a:solidFill>
                <a:latin typeface="Arial MT"/>
                <a:cs typeface="Arial MT"/>
              </a:rPr>
              <a:t> </a:t>
            </a:r>
            <a:r>
              <a:rPr lang="en-US" sz="2200" spc="-45" dirty="0">
                <a:solidFill>
                  <a:srgbClr val="292929"/>
                </a:solidFill>
                <a:latin typeface="Arial MT"/>
                <a:cs typeface="Arial MT"/>
              </a:rPr>
              <a:t>payload</a:t>
            </a:r>
            <a:r>
              <a:rPr lang="en-US" sz="2200" spc="-110" dirty="0">
                <a:solidFill>
                  <a:srgbClr val="292929"/>
                </a:solidFill>
                <a:latin typeface="Arial MT"/>
                <a:cs typeface="Arial MT"/>
              </a:rPr>
              <a:t> </a:t>
            </a:r>
            <a:r>
              <a:rPr lang="en-US" sz="2200" spc="-105" dirty="0">
                <a:solidFill>
                  <a:srgbClr val="292929"/>
                </a:solidFill>
                <a:latin typeface="Arial MT"/>
                <a:cs typeface="Arial MT"/>
              </a:rPr>
              <a:t>mass </a:t>
            </a:r>
            <a:r>
              <a:rPr lang="en-US" sz="2200" spc="-40" dirty="0">
                <a:solidFill>
                  <a:srgbClr val="292929"/>
                </a:solidFill>
                <a:latin typeface="Arial MT"/>
                <a:cs typeface="Arial MT"/>
              </a:rPr>
              <a:t>registered</a:t>
            </a:r>
            <a:r>
              <a:rPr lang="en-US" sz="2200" spc="-55" dirty="0">
                <a:solidFill>
                  <a:srgbClr val="292929"/>
                </a:solidFill>
                <a:latin typeface="Arial MT"/>
                <a:cs typeface="Arial MT"/>
              </a:rPr>
              <a:t> </a:t>
            </a:r>
            <a:r>
              <a:rPr lang="en-US" sz="2200" spc="-10" dirty="0">
                <a:solidFill>
                  <a:srgbClr val="292929"/>
                </a:solidFill>
                <a:latin typeface="Arial MT"/>
                <a:cs typeface="Arial MT"/>
              </a:rPr>
              <a:t>in</a:t>
            </a:r>
            <a:r>
              <a:rPr lang="en-US" sz="2200" spc="-40" dirty="0">
                <a:solidFill>
                  <a:srgbClr val="292929"/>
                </a:solidFill>
                <a:latin typeface="Arial MT"/>
                <a:cs typeface="Arial MT"/>
              </a:rPr>
              <a:t> </a:t>
            </a:r>
            <a:r>
              <a:rPr lang="en-US" sz="2200" spc="-20" dirty="0">
                <a:solidFill>
                  <a:srgbClr val="292929"/>
                </a:solidFill>
                <a:latin typeface="Arial MT"/>
                <a:cs typeface="Arial MT"/>
              </a:rPr>
              <a:t>the</a:t>
            </a:r>
            <a:r>
              <a:rPr lang="en-US" sz="2200" spc="150" dirty="0">
                <a:solidFill>
                  <a:srgbClr val="292929"/>
                </a:solidFill>
                <a:latin typeface="Arial MT"/>
                <a:cs typeface="Arial MT"/>
              </a:rPr>
              <a:t> </a:t>
            </a:r>
            <a:r>
              <a:rPr lang="en-US" sz="2200" spc="-55" dirty="0">
                <a:solidFill>
                  <a:srgbClr val="292929"/>
                </a:solidFill>
                <a:latin typeface="Arial MT"/>
                <a:cs typeface="Arial MT"/>
              </a:rPr>
              <a:t>dataset.</a:t>
            </a:r>
            <a:endParaRPr lang="en-US" sz="2200" dirty="0">
              <a:latin typeface="Arial MT"/>
              <a:cs typeface="Arial MT"/>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3A399C04-F110-260A-95E0-FA13AE920C13}"/>
              </a:ext>
            </a:extLst>
          </p:cNvPr>
          <p:cNvPicPr>
            <a:picLocks noChangeAspect="1"/>
          </p:cNvPicPr>
          <p:nvPr/>
        </p:nvPicPr>
        <p:blipFill>
          <a:blip r:embed="rId3"/>
          <a:stretch>
            <a:fillRect/>
          </a:stretch>
        </p:blipFill>
        <p:spPr>
          <a:xfrm>
            <a:off x="5445457" y="1472323"/>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241300" marR="5080" indent="-228600">
              <a:lnSpc>
                <a:spcPct val="100000"/>
              </a:lnSpc>
              <a:spcBef>
                <a:spcPts val="95"/>
              </a:spcBef>
              <a:buChar char="•"/>
              <a:tabLst>
                <a:tab pos="240665" algn="l"/>
                <a:tab pos="241300" algn="l"/>
              </a:tabLst>
            </a:pPr>
            <a:r>
              <a:rPr lang="en-US" sz="2200" spc="-55" dirty="0">
                <a:solidFill>
                  <a:srgbClr val="292929"/>
                </a:solidFill>
                <a:latin typeface="Arial MT"/>
                <a:cs typeface="Arial MT"/>
              </a:rPr>
              <a:t>Failed</a:t>
            </a:r>
            <a:r>
              <a:rPr lang="en-US" sz="2200" spc="-150" dirty="0">
                <a:solidFill>
                  <a:srgbClr val="292929"/>
                </a:solidFill>
                <a:latin typeface="Arial MT"/>
                <a:cs typeface="Arial MT"/>
              </a:rPr>
              <a:t> </a:t>
            </a:r>
            <a:r>
              <a:rPr lang="en-US" sz="2200" spc="-25" dirty="0">
                <a:solidFill>
                  <a:srgbClr val="292929"/>
                </a:solidFill>
                <a:latin typeface="Arial MT"/>
                <a:cs typeface="Arial MT"/>
              </a:rPr>
              <a:t>landing</a:t>
            </a:r>
            <a:r>
              <a:rPr lang="en-US" sz="2200" spc="-80" dirty="0">
                <a:solidFill>
                  <a:srgbClr val="292929"/>
                </a:solidFill>
                <a:latin typeface="Arial MT"/>
                <a:cs typeface="Arial MT"/>
              </a:rPr>
              <a:t> </a:t>
            </a:r>
            <a:r>
              <a:rPr lang="en-US" sz="2200" spc="-60" dirty="0">
                <a:solidFill>
                  <a:srgbClr val="292929"/>
                </a:solidFill>
                <a:latin typeface="Arial MT"/>
                <a:cs typeface="Arial MT"/>
              </a:rPr>
              <a:t>outcomes</a:t>
            </a:r>
            <a:r>
              <a:rPr lang="en-US" sz="2200" spc="-90" dirty="0">
                <a:solidFill>
                  <a:srgbClr val="292929"/>
                </a:solidFill>
                <a:latin typeface="Arial MT"/>
                <a:cs typeface="Arial MT"/>
              </a:rPr>
              <a:t> </a:t>
            </a:r>
            <a:r>
              <a:rPr lang="en-US" sz="2200" spc="-10" dirty="0">
                <a:solidFill>
                  <a:srgbClr val="292929"/>
                </a:solidFill>
                <a:latin typeface="Arial MT"/>
                <a:cs typeface="Arial MT"/>
              </a:rPr>
              <a:t>in</a:t>
            </a:r>
            <a:r>
              <a:rPr lang="en-US" sz="2200" spc="-30" dirty="0">
                <a:solidFill>
                  <a:srgbClr val="292929"/>
                </a:solidFill>
                <a:latin typeface="Arial MT"/>
                <a:cs typeface="Arial MT"/>
              </a:rPr>
              <a:t> </a:t>
            </a:r>
            <a:r>
              <a:rPr lang="en-US" sz="2200" spc="-25" dirty="0">
                <a:solidFill>
                  <a:srgbClr val="292929"/>
                </a:solidFill>
                <a:latin typeface="Arial MT"/>
                <a:cs typeface="Arial MT"/>
              </a:rPr>
              <a:t>drone</a:t>
            </a:r>
            <a:r>
              <a:rPr lang="en-US" sz="2200" spc="-55" dirty="0">
                <a:solidFill>
                  <a:srgbClr val="292929"/>
                </a:solidFill>
                <a:latin typeface="Arial MT"/>
                <a:cs typeface="Arial MT"/>
              </a:rPr>
              <a:t> </a:t>
            </a:r>
            <a:r>
              <a:rPr lang="en-US" sz="2200" spc="-50" dirty="0">
                <a:solidFill>
                  <a:srgbClr val="292929"/>
                </a:solidFill>
                <a:latin typeface="Arial MT"/>
                <a:cs typeface="Arial MT"/>
              </a:rPr>
              <a:t>ship,</a:t>
            </a:r>
            <a:r>
              <a:rPr lang="en-US" sz="2200" spc="-90" dirty="0">
                <a:solidFill>
                  <a:srgbClr val="292929"/>
                </a:solidFill>
                <a:latin typeface="Arial MT"/>
                <a:cs typeface="Arial MT"/>
              </a:rPr>
              <a:t> </a:t>
            </a:r>
            <a:r>
              <a:rPr lang="en-US" sz="2200" spc="-5" dirty="0">
                <a:solidFill>
                  <a:srgbClr val="292929"/>
                </a:solidFill>
                <a:latin typeface="Arial MT"/>
                <a:cs typeface="Arial MT"/>
              </a:rPr>
              <a:t>their</a:t>
            </a:r>
            <a:r>
              <a:rPr lang="en-US" sz="2200" spc="-20" dirty="0">
                <a:solidFill>
                  <a:srgbClr val="292929"/>
                </a:solidFill>
                <a:latin typeface="Arial MT"/>
                <a:cs typeface="Arial MT"/>
              </a:rPr>
              <a:t> </a:t>
            </a:r>
            <a:r>
              <a:rPr lang="en-US" sz="2200" spc="-25" dirty="0">
                <a:solidFill>
                  <a:srgbClr val="292929"/>
                </a:solidFill>
                <a:latin typeface="Arial MT"/>
                <a:cs typeface="Arial MT"/>
              </a:rPr>
              <a:t>booster</a:t>
            </a:r>
            <a:r>
              <a:rPr lang="en-US" sz="2200" spc="15" dirty="0">
                <a:solidFill>
                  <a:srgbClr val="292929"/>
                </a:solidFill>
                <a:latin typeface="Arial MT"/>
                <a:cs typeface="Arial MT"/>
              </a:rPr>
              <a:t> </a:t>
            </a:r>
            <a:r>
              <a:rPr lang="en-US" sz="2200" spc="-55" dirty="0">
                <a:solidFill>
                  <a:srgbClr val="292929"/>
                </a:solidFill>
                <a:latin typeface="Arial MT"/>
                <a:cs typeface="Arial MT"/>
              </a:rPr>
              <a:t>versions,</a:t>
            </a:r>
            <a:r>
              <a:rPr lang="en-US" sz="2200" spc="-160" dirty="0">
                <a:solidFill>
                  <a:srgbClr val="292929"/>
                </a:solidFill>
                <a:latin typeface="Arial MT"/>
                <a:cs typeface="Arial MT"/>
              </a:rPr>
              <a:t> </a:t>
            </a:r>
            <a:r>
              <a:rPr lang="en-US" sz="2200" spc="-50" dirty="0">
                <a:solidFill>
                  <a:srgbClr val="292929"/>
                </a:solidFill>
                <a:latin typeface="Arial MT"/>
                <a:cs typeface="Arial MT"/>
              </a:rPr>
              <a:t>and</a:t>
            </a:r>
            <a:r>
              <a:rPr lang="en-US" sz="2200" spc="-125" dirty="0">
                <a:solidFill>
                  <a:srgbClr val="292929"/>
                </a:solidFill>
                <a:latin typeface="Arial MT"/>
                <a:cs typeface="Arial MT"/>
              </a:rPr>
              <a:t> </a:t>
            </a:r>
            <a:r>
              <a:rPr lang="en-US" sz="2200" spc="-65" dirty="0">
                <a:solidFill>
                  <a:srgbClr val="292929"/>
                </a:solidFill>
                <a:latin typeface="Arial MT"/>
                <a:cs typeface="Arial MT"/>
              </a:rPr>
              <a:t>launch</a:t>
            </a:r>
            <a:r>
              <a:rPr lang="en-US" sz="2200" spc="-160" dirty="0">
                <a:solidFill>
                  <a:srgbClr val="292929"/>
                </a:solidFill>
                <a:latin typeface="Arial MT"/>
                <a:cs typeface="Arial MT"/>
              </a:rPr>
              <a:t> </a:t>
            </a:r>
            <a:r>
              <a:rPr lang="en-US" sz="2200" spc="-30" dirty="0">
                <a:solidFill>
                  <a:srgbClr val="292929"/>
                </a:solidFill>
                <a:latin typeface="Arial MT"/>
                <a:cs typeface="Arial MT"/>
              </a:rPr>
              <a:t>site </a:t>
            </a:r>
            <a:r>
              <a:rPr lang="en-US" sz="2200" spc="-595" dirty="0">
                <a:solidFill>
                  <a:srgbClr val="292929"/>
                </a:solidFill>
                <a:latin typeface="Arial MT"/>
                <a:cs typeface="Arial MT"/>
              </a:rPr>
              <a:t> </a:t>
            </a:r>
            <a:r>
              <a:rPr lang="en-US" sz="2200" spc="-105" dirty="0">
                <a:solidFill>
                  <a:srgbClr val="292929"/>
                </a:solidFill>
                <a:latin typeface="Arial MT"/>
                <a:cs typeface="Arial MT"/>
              </a:rPr>
              <a:t>names</a:t>
            </a:r>
            <a:r>
              <a:rPr lang="en-US" sz="2200" spc="-254" dirty="0">
                <a:solidFill>
                  <a:srgbClr val="292929"/>
                </a:solidFill>
                <a:latin typeface="Arial MT"/>
                <a:cs typeface="Arial MT"/>
              </a:rPr>
              <a:t> </a:t>
            </a:r>
            <a:r>
              <a:rPr lang="en-US" sz="2200" spc="-5" dirty="0">
                <a:solidFill>
                  <a:srgbClr val="292929"/>
                </a:solidFill>
                <a:latin typeface="Arial MT"/>
                <a:cs typeface="Arial MT"/>
              </a:rPr>
              <a:t>for</a:t>
            </a:r>
            <a:r>
              <a:rPr lang="en-US" sz="2200" spc="30" dirty="0">
                <a:solidFill>
                  <a:srgbClr val="292929"/>
                </a:solidFill>
                <a:latin typeface="Arial MT"/>
                <a:cs typeface="Arial MT"/>
              </a:rPr>
              <a:t> </a:t>
            </a:r>
            <a:r>
              <a:rPr lang="en-US" sz="2200" spc="-10" dirty="0">
                <a:solidFill>
                  <a:srgbClr val="292929"/>
                </a:solidFill>
                <a:latin typeface="Arial MT"/>
                <a:cs typeface="Arial MT"/>
              </a:rPr>
              <a:t>in</a:t>
            </a:r>
            <a:r>
              <a:rPr lang="en-US" sz="2200" spc="-35" dirty="0">
                <a:solidFill>
                  <a:srgbClr val="292929"/>
                </a:solidFill>
                <a:latin typeface="Arial MT"/>
                <a:cs typeface="Arial MT"/>
              </a:rPr>
              <a:t> </a:t>
            </a:r>
            <a:r>
              <a:rPr lang="en-US" sz="2200" spc="-70" dirty="0">
                <a:solidFill>
                  <a:srgbClr val="292929"/>
                </a:solidFill>
                <a:latin typeface="Arial MT"/>
                <a:cs typeface="Arial MT"/>
              </a:rPr>
              <a:t>year</a:t>
            </a:r>
            <a:r>
              <a:rPr lang="en-US" sz="2200" spc="-265" dirty="0">
                <a:solidFill>
                  <a:srgbClr val="292929"/>
                </a:solidFill>
                <a:latin typeface="Arial MT"/>
                <a:cs typeface="Arial MT"/>
              </a:rPr>
              <a:t> </a:t>
            </a:r>
            <a:r>
              <a:rPr lang="en-US" sz="2200" spc="90" dirty="0">
                <a:solidFill>
                  <a:srgbClr val="292929"/>
                </a:solidFill>
                <a:latin typeface="Arial MT"/>
                <a:cs typeface="Arial MT"/>
              </a:rPr>
              <a:t>2015</a:t>
            </a:r>
            <a:endParaRPr lang="en-US" sz="2200" dirty="0">
              <a:latin typeface="Arial MT"/>
              <a:cs typeface="Arial MT"/>
            </a:endParaRPr>
          </a:p>
          <a:p>
            <a:pPr>
              <a:lnSpc>
                <a:spcPct val="100000"/>
              </a:lnSpc>
              <a:spcBef>
                <a:spcPts val="1400"/>
              </a:spcBef>
            </a:pPr>
            <a:r>
              <a:rPr lang="en-US" sz="2200" spc="-150" dirty="0">
                <a:solidFill>
                  <a:srgbClr val="292929"/>
                </a:solidFill>
                <a:latin typeface="Arial MT"/>
                <a:cs typeface="Arial MT"/>
              </a:rPr>
              <a:t>Th</a:t>
            </a:r>
            <a:r>
              <a:rPr lang="en-US" sz="2200" spc="-5" dirty="0">
                <a:solidFill>
                  <a:srgbClr val="292929"/>
                </a:solidFill>
                <a:latin typeface="Arial MT"/>
                <a:cs typeface="Arial MT"/>
              </a:rPr>
              <a:t>e</a:t>
            </a:r>
            <a:r>
              <a:rPr lang="en-US" sz="2200" spc="-285" dirty="0">
                <a:solidFill>
                  <a:srgbClr val="292929"/>
                </a:solidFill>
                <a:latin typeface="Arial MT"/>
                <a:cs typeface="Arial MT"/>
              </a:rPr>
              <a:t> </a:t>
            </a:r>
            <a:r>
              <a:rPr lang="en-US" sz="2200" spc="-5" dirty="0">
                <a:solidFill>
                  <a:srgbClr val="292929"/>
                </a:solidFill>
                <a:latin typeface="Arial MT"/>
                <a:cs typeface="Arial MT"/>
              </a:rPr>
              <a:t>l</a:t>
            </a:r>
            <a:r>
              <a:rPr lang="en-US" sz="2200" dirty="0">
                <a:solidFill>
                  <a:srgbClr val="292929"/>
                </a:solidFill>
                <a:latin typeface="Arial MT"/>
                <a:cs typeface="Arial MT"/>
              </a:rPr>
              <a:t>i</a:t>
            </a:r>
            <a:r>
              <a:rPr lang="en-US" sz="2200" spc="-5" dirty="0">
                <a:solidFill>
                  <a:srgbClr val="292929"/>
                </a:solidFill>
                <a:latin typeface="Arial MT"/>
                <a:cs typeface="Arial MT"/>
              </a:rPr>
              <a:t>st </a:t>
            </a:r>
            <a:r>
              <a:rPr lang="en-US" sz="2200" spc="-75" dirty="0">
                <a:solidFill>
                  <a:srgbClr val="292929"/>
                </a:solidFill>
                <a:latin typeface="Arial MT"/>
                <a:cs typeface="Arial MT"/>
              </a:rPr>
              <a:t>below</a:t>
            </a:r>
            <a:r>
              <a:rPr lang="en-US" sz="2200" spc="-114" dirty="0">
                <a:solidFill>
                  <a:srgbClr val="292929"/>
                </a:solidFill>
                <a:latin typeface="Arial MT"/>
                <a:cs typeface="Arial MT"/>
              </a:rPr>
              <a:t> </a:t>
            </a:r>
            <a:r>
              <a:rPr lang="en-US" sz="2200" spc="-125" dirty="0">
                <a:solidFill>
                  <a:srgbClr val="292929"/>
                </a:solidFill>
                <a:latin typeface="Arial MT"/>
                <a:cs typeface="Arial MT"/>
              </a:rPr>
              <a:t>ha</a:t>
            </a:r>
            <a:r>
              <a:rPr lang="en-US" sz="2200" spc="-5" dirty="0">
                <a:solidFill>
                  <a:srgbClr val="292929"/>
                </a:solidFill>
                <a:latin typeface="Arial MT"/>
                <a:cs typeface="Arial MT"/>
              </a:rPr>
              <a:t>s</a:t>
            </a:r>
            <a:r>
              <a:rPr lang="en-US" sz="2200" spc="-235" dirty="0">
                <a:solidFill>
                  <a:srgbClr val="292929"/>
                </a:solidFill>
                <a:latin typeface="Arial MT"/>
                <a:cs typeface="Arial MT"/>
              </a:rPr>
              <a:t> </a:t>
            </a:r>
            <a:r>
              <a:rPr lang="en-US" sz="2200" spc="-30" dirty="0">
                <a:solidFill>
                  <a:srgbClr val="292929"/>
                </a:solidFill>
                <a:latin typeface="Arial MT"/>
                <a:cs typeface="Arial MT"/>
              </a:rPr>
              <a:t>th</a:t>
            </a:r>
            <a:r>
              <a:rPr lang="en-US" sz="2200" spc="-5" dirty="0">
                <a:solidFill>
                  <a:srgbClr val="292929"/>
                </a:solidFill>
                <a:latin typeface="Arial MT"/>
                <a:cs typeface="Arial MT"/>
              </a:rPr>
              <a:t>e</a:t>
            </a:r>
            <a:r>
              <a:rPr lang="en-US" sz="2200" spc="-60" dirty="0">
                <a:solidFill>
                  <a:srgbClr val="292929"/>
                </a:solidFill>
                <a:latin typeface="Arial MT"/>
                <a:cs typeface="Arial MT"/>
              </a:rPr>
              <a:t> </a:t>
            </a:r>
            <a:r>
              <a:rPr lang="en-US" sz="2200" spc="-40" dirty="0">
                <a:solidFill>
                  <a:srgbClr val="292929"/>
                </a:solidFill>
                <a:latin typeface="Arial MT"/>
                <a:cs typeface="Arial MT"/>
              </a:rPr>
              <a:t>onl</a:t>
            </a:r>
            <a:r>
              <a:rPr lang="en-US" sz="2200" spc="-5" dirty="0">
                <a:solidFill>
                  <a:srgbClr val="292929"/>
                </a:solidFill>
                <a:latin typeface="Arial MT"/>
                <a:cs typeface="Arial MT"/>
              </a:rPr>
              <a:t>y</a:t>
            </a:r>
            <a:r>
              <a:rPr lang="en-US" sz="2200" spc="-80" dirty="0">
                <a:solidFill>
                  <a:srgbClr val="292929"/>
                </a:solidFill>
                <a:latin typeface="Arial MT"/>
                <a:cs typeface="Arial MT"/>
              </a:rPr>
              <a:t> </a:t>
            </a:r>
            <a:r>
              <a:rPr lang="en-US" sz="2200" spc="5" dirty="0">
                <a:solidFill>
                  <a:srgbClr val="292929"/>
                </a:solidFill>
                <a:latin typeface="Arial MT"/>
                <a:cs typeface="Arial MT"/>
              </a:rPr>
              <a:t>t</a:t>
            </a:r>
            <a:r>
              <a:rPr lang="en-US" sz="2200" dirty="0">
                <a:solidFill>
                  <a:srgbClr val="292929"/>
                </a:solidFill>
                <a:latin typeface="Arial MT"/>
                <a:cs typeface="Arial MT"/>
              </a:rPr>
              <a:t>w</a:t>
            </a:r>
            <a:r>
              <a:rPr lang="en-US" sz="2200" spc="-5" dirty="0">
                <a:solidFill>
                  <a:srgbClr val="292929"/>
                </a:solidFill>
                <a:latin typeface="Arial MT"/>
                <a:cs typeface="Arial MT"/>
              </a:rPr>
              <a:t>o</a:t>
            </a:r>
            <a:r>
              <a:rPr lang="en-US" sz="2200" spc="-185" dirty="0">
                <a:solidFill>
                  <a:srgbClr val="292929"/>
                </a:solidFill>
                <a:latin typeface="Arial MT"/>
                <a:cs typeface="Arial MT"/>
              </a:rPr>
              <a:t> </a:t>
            </a:r>
            <a:r>
              <a:rPr lang="en-US" sz="2200" spc="-85" dirty="0">
                <a:solidFill>
                  <a:srgbClr val="292929"/>
                </a:solidFill>
                <a:latin typeface="Arial MT"/>
                <a:cs typeface="Arial MT"/>
              </a:rPr>
              <a:t>o</a:t>
            </a:r>
            <a:r>
              <a:rPr lang="en-US" sz="2200" spc="-80" dirty="0">
                <a:solidFill>
                  <a:srgbClr val="292929"/>
                </a:solidFill>
                <a:latin typeface="Arial MT"/>
                <a:cs typeface="Arial MT"/>
              </a:rPr>
              <a:t>cc</a:t>
            </a:r>
            <a:r>
              <a:rPr lang="en-US" sz="2200" spc="-85" dirty="0">
                <a:solidFill>
                  <a:srgbClr val="292929"/>
                </a:solidFill>
                <a:latin typeface="Arial MT"/>
                <a:cs typeface="Arial MT"/>
              </a:rPr>
              <a:t>u</a:t>
            </a:r>
            <a:r>
              <a:rPr lang="en-US" sz="2200" spc="-90" dirty="0">
                <a:solidFill>
                  <a:srgbClr val="292929"/>
                </a:solidFill>
                <a:latin typeface="Arial MT"/>
                <a:cs typeface="Arial MT"/>
              </a:rPr>
              <a:t>rr</a:t>
            </a:r>
            <a:r>
              <a:rPr lang="en-US" sz="2200" spc="-85" dirty="0">
                <a:solidFill>
                  <a:srgbClr val="292929"/>
                </a:solidFill>
                <a:latin typeface="Arial MT"/>
                <a:cs typeface="Arial MT"/>
              </a:rPr>
              <a:t>e</a:t>
            </a:r>
            <a:r>
              <a:rPr lang="en-US" sz="2200" spc="-95" dirty="0">
                <a:solidFill>
                  <a:srgbClr val="292929"/>
                </a:solidFill>
                <a:latin typeface="Arial MT"/>
                <a:cs typeface="Arial MT"/>
              </a:rPr>
              <a:t>nc</a:t>
            </a:r>
            <a:r>
              <a:rPr lang="en-US" sz="2200" spc="-85" dirty="0">
                <a:solidFill>
                  <a:srgbClr val="292929"/>
                </a:solidFill>
                <a:latin typeface="Arial MT"/>
                <a:cs typeface="Arial MT"/>
              </a:rPr>
              <a:t>e</a:t>
            </a:r>
            <a:r>
              <a:rPr lang="en-US" sz="2200" spc="-95" dirty="0">
                <a:solidFill>
                  <a:srgbClr val="292929"/>
                </a:solidFill>
                <a:latin typeface="Arial MT"/>
                <a:cs typeface="Arial MT"/>
              </a:rPr>
              <a:t>s</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a:extLst>
              <a:ext uri="{FF2B5EF4-FFF2-40B4-BE49-F238E27FC236}">
                <a16:creationId xmlns:a16="http://schemas.microsoft.com/office/drawing/2014/main" id="{EED1EB1A-2611-F65D-0AED-BC71C2CFD52E}"/>
              </a:ext>
            </a:extLst>
          </p:cNvPr>
          <p:cNvPicPr>
            <a:picLocks noChangeAspect="1"/>
          </p:cNvPicPr>
          <p:nvPr/>
        </p:nvPicPr>
        <p:blipFill>
          <a:blip r:embed="rId3"/>
          <a:stretch>
            <a:fillRect/>
          </a:stretch>
        </p:blipFill>
        <p:spPr>
          <a:xfrm>
            <a:off x="1574364" y="3143339"/>
            <a:ext cx="8906894" cy="317601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25920" y="1832610"/>
            <a:ext cx="4419599" cy="4351338"/>
          </a:xfrm>
          <a:prstGeom prst="rect">
            <a:avLst/>
          </a:prstGeom>
        </p:spPr>
        <p:txBody>
          <a:bodyPr lIns="91440" tIns="45720" rIns="91440" bIns="45720" anchor="t"/>
          <a:lstStyle/>
          <a:p>
            <a:pPr marL="241300" indent="-228600">
              <a:lnSpc>
                <a:spcPct val="100000"/>
              </a:lnSpc>
              <a:spcBef>
                <a:spcPts val="95"/>
              </a:spcBef>
              <a:buChar char="•"/>
              <a:tabLst>
                <a:tab pos="240665" algn="l"/>
                <a:tab pos="241300" algn="l"/>
              </a:tabLst>
            </a:pPr>
            <a:r>
              <a:rPr lang="en-US" sz="2200" spc="-75" dirty="0">
                <a:solidFill>
                  <a:srgbClr val="292929"/>
                </a:solidFill>
                <a:latin typeface="Arial MT"/>
                <a:cs typeface="Arial MT"/>
              </a:rPr>
              <a:t>Ranking</a:t>
            </a:r>
            <a:r>
              <a:rPr lang="en-US" sz="2200" spc="-40" dirty="0">
                <a:solidFill>
                  <a:srgbClr val="292929"/>
                </a:solidFill>
                <a:latin typeface="Arial MT"/>
                <a:cs typeface="Arial MT"/>
              </a:rPr>
              <a:t> </a:t>
            </a:r>
            <a:r>
              <a:rPr lang="en-US" sz="2200" spc="-5" dirty="0">
                <a:solidFill>
                  <a:srgbClr val="292929"/>
                </a:solidFill>
                <a:latin typeface="Arial MT"/>
                <a:cs typeface="Arial MT"/>
              </a:rPr>
              <a:t>of</a:t>
            </a:r>
            <a:r>
              <a:rPr lang="en-US" sz="2200" spc="50" dirty="0">
                <a:solidFill>
                  <a:srgbClr val="292929"/>
                </a:solidFill>
                <a:latin typeface="Arial MT"/>
                <a:cs typeface="Arial MT"/>
              </a:rPr>
              <a:t> </a:t>
            </a:r>
            <a:r>
              <a:rPr lang="en-US" sz="2200" spc="-15" dirty="0">
                <a:solidFill>
                  <a:srgbClr val="292929"/>
                </a:solidFill>
                <a:latin typeface="Arial MT"/>
                <a:cs typeface="Arial MT"/>
              </a:rPr>
              <a:t>all</a:t>
            </a:r>
            <a:r>
              <a:rPr lang="en-US" sz="2200" spc="5" dirty="0">
                <a:solidFill>
                  <a:srgbClr val="292929"/>
                </a:solidFill>
                <a:latin typeface="Arial MT"/>
                <a:cs typeface="Arial MT"/>
              </a:rPr>
              <a:t> </a:t>
            </a:r>
            <a:r>
              <a:rPr lang="en-US" sz="2200" spc="-25" dirty="0">
                <a:solidFill>
                  <a:srgbClr val="292929"/>
                </a:solidFill>
                <a:latin typeface="Arial MT"/>
                <a:cs typeface="Arial MT"/>
              </a:rPr>
              <a:t>landing</a:t>
            </a:r>
            <a:r>
              <a:rPr lang="en-US" sz="2200" spc="-10" dirty="0">
                <a:solidFill>
                  <a:srgbClr val="292929"/>
                </a:solidFill>
                <a:latin typeface="Arial MT"/>
                <a:cs typeface="Arial MT"/>
              </a:rPr>
              <a:t> </a:t>
            </a:r>
            <a:r>
              <a:rPr lang="en-US" sz="2200" spc="-55" dirty="0">
                <a:solidFill>
                  <a:srgbClr val="292929"/>
                </a:solidFill>
                <a:latin typeface="Arial MT"/>
                <a:cs typeface="Arial MT"/>
              </a:rPr>
              <a:t>outcomes</a:t>
            </a:r>
            <a:r>
              <a:rPr lang="en-US" sz="2200" spc="-45" dirty="0">
                <a:solidFill>
                  <a:srgbClr val="292929"/>
                </a:solidFill>
                <a:latin typeface="Arial MT"/>
                <a:cs typeface="Arial MT"/>
              </a:rPr>
              <a:t> </a:t>
            </a:r>
            <a:r>
              <a:rPr lang="en-US" sz="2200" spc="-55" dirty="0">
                <a:solidFill>
                  <a:srgbClr val="292929"/>
                </a:solidFill>
                <a:latin typeface="Arial MT"/>
                <a:cs typeface="Arial MT"/>
              </a:rPr>
              <a:t>between</a:t>
            </a:r>
            <a:r>
              <a:rPr lang="en-US" sz="2200" spc="40" dirty="0">
                <a:solidFill>
                  <a:srgbClr val="292929"/>
                </a:solidFill>
                <a:latin typeface="Arial MT"/>
                <a:cs typeface="Arial MT"/>
              </a:rPr>
              <a:t> </a:t>
            </a:r>
            <a:r>
              <a:rPr lang="en-US" sz="2200" spc="-20" dirty="0">
                <a:solidFill>
                  <a:srgbClr val="292929"/>
                </a:solidFill>
                <a:latin typeface="Arial MT"/>
                <a:cs typeface="Arial MT"/>
              </a:rPr>
              <a:t>the</a:t>
            </a:r>
            <a:r>
              <a:rPr lang="en-US" sz="2200" spc="20" dirty="0">
                <a:solidFill>
                  <a:srgbClr val="292929"/>
                </a:solidFill>
                <a:latin typeface="Arial MT"/>
                <a:cs typeface="Arial MT"/>
              </a:rPr>
              <a:t> </a:t>
            </a:r>
            <a:r>
              <a:rPr lang="en-US" sz="2200" spc="-30" dirty="0">
                <a:solidFill>
                  <a:srgbClr val="292929"/>
                </a:solidFill>
                <a:latin typeface="Arial MT"/>
                <a:cs typeface="Arial MT"/>
              </a:rPr>
              <a:t>date</a:t>
            </a:r>
            <a:r>
              <a:rPr lang="en-US" sz="2200" spc="-10" dirty="0">
                <a:solidFill>
                  <a:srgbClr val="292929"/>
                </a:solidFill>
                <a:latin typeface="Arial MT"/>
                <a:cs typeface="Arial MT"/>
              </a:rPr>
              <a:t> </a:t>
            </a:r>
            <a:r>
              <a:rPr lang="en-US" sz="2200" spc="60" dirty="0">
                <a:solidFill>
                  <a:srgbClr val="292929"/>
                </a:solidFill>
                <a:latin typeface="Arial MT"/>
                <a:cs typeface="Arial MT"/>
              </a:rPr>
              <a:t>2010-06-04</a:t>
            </a:r>
            <a:r>
              <a:rPr lang="en-US" sz="2200" spc="204" dirty="0">
                <a:solidFill>
                  <a:srgbClr val="292929"/>
                </a:solidFill>
                <a:latin typeface="Arial MT"/>
                <a:cs typeface="Arial MT"/>
              </a:rPr>
              <a:t> </a:t>
            </a:r>
            <a:r>
              <a:rPr lang="en-US" sz="2200" spc="-55" dirty="0">
                <a:solidFill>
                  <a:srgbClr val="292929"/>
                </a:solidFill>
                <a:latin typeface="Arial MT"/>
                <a:cs typeface="Arial MT"/>
              </a:rPr>
              <a:t>and</a:t>
            </a:r>
            <a:r>
              <a:rPr lang="en-US" sz="2200" spc="-5" dirty="0">
                <a:solidFill>
                  <a:srgbClr val="292929"/>
                </a:solidFill>
                <a:latin typeface="Arial MT"/>
                <a:cs typeface="Arial MT"/>
              </a:rPr>
              <a:t> </a:t>
            </a:r>
            <a:r>
              <a:rPr lang="en-US" sz="2200" spc="55" dirty="0">
                <a:solidFill>
                  <a:srgbClr val="292929"/>
                </a:solidFill>
                <a:latin typeface="Arial MT"/>
                <a:cs typeface="Arial MT"/>
              </a:rPr>
              <a:t>2017- </a:t>
            </a:r>
            <a:r>
              <a:rPr lang="en-US" sz="2200" spc="30" dirty="0">
                <a:solidFill>
                  <a:srgbClr val="292929"/>
                </a:solidFill>
                <a:latin typeface="Arial MT"/>
                <a:cs typeface="Arial MT"/>
              </a:rPr>
              <a:t>03-20.</a:t>
            </a:r>
            <a:endParaRPr lang="en-US" sz="2200" dirty="0">
              <a:latin typeface="Arial MT"/>
              <a:cs typeface="Arial MT"/>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spc="-85" dirty="0">
                <a:solidFill>
                  <a:srgbClr val="292929"/>
                </a:solidFill>
                <a:latin typeface="Arial MT"/>
                <a:cs typeface="Arial MT"/>
              </a:rPr>
              <a:t>This</a:t>
            </a:r>
            <a:r>
              <a:rPr lang="en-US" sz="2200" spc="-30" dirty="0">
                <a:solidFill>
                  <a:srgbClr val="292929"/>
                </a:solidFill>
                <a:latin typeface="Arial MT"/>
                <a:cs typeface="Arial MT"/>
              </a:rPr>
              <a:t> </a:t>
            </a:r>
            <a:r>
              <a:rPr lang="en-US" sz="2200" spc="-50" dirty="0">
                <a:solidFill>
                  <a:srgbClr val="292929"/>
                </a:solidFill>
                <a:latin typeface="Arial MT"/>
                <a:cs typeface="Arial MT"/>
              </a:rPr>
              <a:t>view</a:t>
            </a:r>
            <a:r>
              <a:rPr lang="en-US" sz="2200" spc="15" dirty="0">
                <a:solidFill>
                  <a:srgbClr val="292929"/>
                </a:solidFill>
                <a:latin typeface="Arial MT"/>
                <a:cs typeface="Arial MT"/>
              </a:rPr>
              <a:t> </a:t>
            </a:r>
            <a:r>
              <a:rPr lang="en-US" sz="2200" spc="-5" dirty="0">
                <a:solidFill>
                  <a:srgbClr val="292929"/>
                </a:solidFill>
                <a:latin typeface="Arial MT"/>
                <a:cs typeface="Arial MT"/>
              </a:rPr>
              <a:t>of</a:t>
            </a:r>
            <a:r>
              <a:rPr lang="en-US" sz="2200" spc="50" dirty="0">
                <a:solidFill>
                  <a:srgbClr val="292929"/>
                </a:solidFill>
                <a:latin typeface="Arial MT"/>
                <a:cs typeface="Arial MT"/>
              </a:rPr>
              <a:t> </a:t>
            </a:r>
            <a:r>
              <a:rPr lang="en-US" sz="2200" spc="-40" dirty="0">
                <a:solidFill>
                  <a:srgbClr val="292929"/>
                </a:solidFill>
                <a:latin typeface="Arial MT"/>
                <a:cs typeface="Arial MT"/>
              </a:rPr>
              <a:t>data</a:t>
            </a:r>
            <a:r>
              <a:rPr lang="en-US" sz="2200" spc="5" dirty="0">
                <a:solidFill>
                  <a:srgbClr val="292929"/>
                </a:solidFill>
                <a:latin typeface="Arial MT"/>
                <a:cs typeface="Arial MT"/>
              </a:rPr>
              <a:t> </a:t>
            </a:r>
            <a:r>
              <a:rPr lang="en-US" sz="2200" spc="-45" dirty="0">
                <a:solidFill>
                  <a:srgbClr val="292929"/>
                </a:solidFill>
                <a:latin typeface="Arial MT"/>
                <a:cs typeface="Arial MT"/>
              </a:rPr>
              <a:t>alerts</a:t>
            </a:r>
            <a:r>
              <a:rPr lang="en-US" sz="2200" spc="20" dirty="0">
                <a:solidFill>
                  <a:srgbClr val="292929"/>
                </a:solidFill>
                <a:latin typeface="Arial MT"/>
                <a:cs typeface="Arial MT"/>
              </a:rPr>
              <a:t> </a:t>
            </a:r>
            <a:r>
              <a:rPr lang="en-US" sz="2200" spc="-60" dirty="0">
                <a:solidFill>
                  <a:srgbClr val="292929"/>
                </a:solidFill>
                <a:latin typeface="Arial MT"/>
                <a:cs typeface="Arial MT"/>
              </a:rPr>
              <a:t>us</a:t>
            </a:r>
            <a:r>
              <a:rPr lang="en-US" sz="2200" spc="-40" dirty="0">
                <a:solidFill>
                  <a:srgbClr val="292929"/>
                </a:solidFill>
                <a:latin typeface="Arial MT"/>
                <a:cs typeface="Arial MT"/>
              </a:rPr>
              <a:t> </a:t>
            </a:r>
            <a:r>
              <a:rPr lang="en-US" sz="2200" spc="-5" dirty="0">
                <a:solidFill>
                  <a:srgbClr val="292929"/>
                </a:solidFill>
                <a:latin typeface="Arial MT"/>
                <a:cs typeface="Arial MT"/>
              </a:rPr>
              <a:t>that</a:t>
            </a:r>
            <a:r>
              <a:rPr lang="en-US" sz="2200" spc="35" dirty="0">
                <a:solidFill>
                  <a:srgbClr val="292929"/>
                </a:solidFill>
                <a:latin typeface="Arial MT"/>
                <a:cs typeface="Arial MT"/>
              </a:rPr>
              <a:t> </a:t>
            </a:r>
            <a:r>
              <a:rPr lang="en-US" sz="2200" spc="-5" dirty="0">
                <a:solidFill>
                  <a:srgbClr val="292929"/>
                </a:solidFill>
                <a:latin typeface="Arial MT"/>
                <a:cs typeface="Arial MT"/>
              </a:rPr>
              <a:t>“No</a:t>
            </a:r>
            <a:r>
              <a:rPr lang="en-US" sz="2200" spc="25" dirty="0">
                <a:solidFill>
                  <a:srgbClr val="292929"/>
                </a:solidFill>
                <a:latin typeface="Arial MT"/>
                <a:cs typeface="Arial MT"/>
              </a:rPr>
              <a:t> </a:t>
            </a:r>
            <a:r>
              <a:rPr lang="en-US" sz="2200" spc="5" dirty="0">
                <a:solidFill>
                  <a:srgbClr val="292929"/>
                </a:solidFill>
                <a:latin typeface="Arial MT"/>
                <a:cs typeface="Arial MT"/>
              </a:rPr>
              <a:t>attempt”</a:t>
            </a:r>
            <a:r>
              <a:rPr lang="en-US" sz="2200" spc="70" dirty="0">
                <a:solidFill>
                  <a:srgbClr val="292929"/>
                </a:solidFill>
                <a:latin typeface="Arial MT"/>
                <a:cs typeface="Arial MT"/>
              </a:rPr>
              <a:t> </a:t>
            </a:r>
            <a:r>
              <a:rPr lang="en-US" sz="2200" spc="-50" dirty="0">
                <a:solidFill>
                  <a:srgbClr val="292929"/>
                </a:solidFill>
                <a:latin typeface="Arial MT"/>
                <a:cs typeface="Arial MT"/>
              </a:rPr>
              <a:t>must</a:t>
            </a:r>
            <a:r>
              <a:rPr lang="en-US" sz="2200" spc="5" dirty="0">
                <a:solidFill>
                  <a:srgbClr val="292929"/>
                </a:solidFill>
                <a:latin typeface="Arial MT"/>
                <a:cs typeface="Arial MT"/>
              </a:rPr>
              <a:t> </a:t>
            </a:r>
            <a:r>
              <a:rPr lang="en-US" sz="2200" spc="-35" dirty="0">
                <a:solidFill>
                  <a:srgbClr val="292929"/>
                </a:solidFill>
                <a:latin typeface="Arial MT"/>
                <a:cs typeface="Arial MT"/>
              </a:rPr>
              <a:t>be</a:t>
            </a:r>
            <a:r>
              <a:rPr lang="en-US" sz="2200" spc="5" dirty="0">
                <a:solidFill>
                  <a:srgbClr val="292929"/>
                </a:solidFill>
                <a:latin typeface="Arial MT"/>
                <a:cs typeface="Arial MT"/>
              </a:rPr>
              <a:t> </a:t>
            </a:r>
            <a:r>
              <a:rPr lang="en-US" sz="2200" spc="-50" dirty="0">
                <a:solidFill>
                  <a:srgbClr val="292929"/>
                </a:solidFill>
                <a:latin typeface="Arial MT"/>
                <a:cs typeface="Arial MT"/>
              </a:rPr>
              <a:t>taken</a:t>
            </a:r>
            <a:r>
              <a:rPr lang="en-US" sz="2200" dirty="0">
                <a:solidFill>
                  <a:srgbClr val="292929"/>
                </a:solidFill>
                <a:latin typeface="Arial MT"/>
                <a:cs typeface="Arial MT"/>
              </a:rPr>
              <a:t> </a:t>
            </a:r>
            <a:r>
              <a:rPr lang="en-US" sz="2200" spc="-10" dirty="0">
                <a:solidFill>
                  <a:srgbClr val="292929"/>
                </a:solidFill>
                <a:latin typeface="Arial MT"/>
                <a:cs typeface="Arial MT"/>
              </a:rPr>
              <a:t>in</a:t>
            </a:r>
            <a:r>
              <a:rPr lang="en-US" sz="2200" spc="40" dirty="0">
                <a:solidFill>
                  <a:srgbClr val="292929"/>
                </a:solidFill>
                <a:latin typeface="Arial MT"/>
                <a:cs typeface="Arial MT"/>
              </a:rPr>
              <a:t> </a:t>
            </a:r>
            <a:r>
              <a:rPr lang="en-US" sz="2200" spc="-70" dirty="0">
                <a:solidFill>
                  <a:srgbClr val="292929"/>
                </a:solidFill>
                <a:latin typeface="Arial MT"/>
                <a:cs typeface="Arial MT"/>
              </a:rPr>
              <a:t>account.</a:t>
            </a:r>
            <a:endParaRPr lang="en-US" sz="2200" dirty="0">
              <a:latin typeface="Arial MT"/>
              <a:cs typeface="Arial M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265C3313-E3CF-E440-843D-AB592CDC4C36}"/>
              </a:ext>
            </a:extLst>
          </p:cNvPr>
          <p:cNvPicPr>
            <a:picLocks noChangeAspect="1"/>
          </p:cNvPicPr>
          <p:nvPr/>
        </p:nvPicPr>
        <p:blipFill>
          <a:blip r:embed="rId3"/>
          <a:stretch>
            <a:fillRect/>
          </a:stretch>
        </p:blipFill>
        <p:spPr>
          <a:xfrm>
            <a:off x="414941" y="1825625"/>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5850180"/>
            <a:ext cx="9745589" cy="761682"/>
          </a:xfrm>
          <a:prstGeom prst="rect">
            <a:avLst/>
          </a:prstGeom>
        </p:spPr>
        <p:txBody>
          <a:bodyPr lIns="91440" tIns="45720" rIns="91440" bIns="45720" anchor="t">
            <a:normAutofit/>
          </a:bodyPr>
          <a:lstStyle/>
          <a:p>
            <a:pPr marL="241300" marR="5080" indent="-228600">
              <a:lnSpc>
                <a:spcPts val="2210"/>
              </a:lnSpc>
              <a:spcBef>
                <a:spcPts val="335"/>
              </a:spcBef>
              <a:buChar char="•"/>
              <a:tabLst>
                <a:tab pos="240665" algn="l"/>
                <a:tab pos="241300" algn="l"/>
              </a:tabLst>
            </a:pPr>
            <a:r>
              <a:rPr lang="en-US" sz="2400" spc="-70" dirty="0">
                <a:solidFill>
                  <a:srgbClr val="292929"/>
                </a:solidFill>
                <a:latin typeface="Arial MT"/>
                <a:cs typeface="Arial MT"/>
              </a:rPr>
              <a:t>Launch</a:t>
            </a:r>
            <a:r>
              <a:rPr lang="en-US" sz="2400" spc="-75" dirty="0">
                <a:solidFill>
                  <a:srgbClr val="292929"/>
                </a:solidFill>
                <a:latin typeface="Arial MT"/>
                <a:cs typeface="Arial MT"/>
              </a:rPr>
              <a:t> </a:t>
            </a:r>
            <a:r>
              <a:rPr lang="en-US" sz="2400" spc="-40" dirty="0">
                <a:solidFill>
                  <a:srgbClr val="292929"/>
                </a:solidFill>
                <a:latin typeface="Arial MT"/>
                <a:cs typeface="Arial MT"/>
              </a:rPr>
              <a:t>sites</a:t>
            </a:r>
            <a:r>
              <a:rPr lang="en-US" sz="2400" spc="-25" dirty="0">
                <a:solidFill>
                  <a:srgbClr val="292929"/>
                </a:solidFill>
                <a:latin typeface="Arial MT"/>
                <a:cs typeface="Arial MT"/>
              </a:rPr>
              <a:t> </a:t>
            </a:r>
            <a:r>
              <a:rPr lang="en-US" sz="2400" spc="-55" dirty="0">
                <a:solidFill>
                  <a:srgbClr val="292929"/>
                </a:solidFill>
                <a:latin typeface="Arial MT"/>
                <a:cs typeface="Arial MT"/>
              </a:rPr>
              <a:t>are</a:t>
            </a:r>
            <a:r>
              <a:rPr lang="en-US" sz="2400" spc="-50" dirty="0">
                <a:solidFill>
                  <a:srgbClr val="292929"/>
                </a:solidFill>
                <a:latin typeface="Arial MT"/>
                <a:cs typeface="Arial MT"/>
              </a:rPr>
              <a:t> </a:t>
            </a:r>
            <a:r>
              <a:rPr lang="en-US" sz="2400" spc="-55" dirty="0">
                <a:solidFill>
                  <a:srgbClr val="292929"/>
                </a:solidFill>
                <a:latin typeface="Arial MT"/>
                <a:cs typeface="Arial MT"/>
              </a:rPr>
              <a:t>near</a:t>
            </a:r>
            <a:r>
              <a:rPr lang="en-US" sz="2400" spc="-50" dirty="0">
                <a:solidFill>
                  <a:srgbClr val="292929"/>
                </a:solidFill>
                <a:latin typeface="Arial MT"/>
                <a:cs typeface="Arial MT"/>
              </a:rPr>
              <a:t> </a:t>
            </a:r>
            <a:r>
              <a:rPr lang="en-US" sz="2400" spc="-90" dirty="0">
                <a:solidFill>
                  <a:srgbClr val="292929"/>
                </a:solidFill>
                <a:latin typeface="Arial MT"/>
                <a:cs typeface="Arial MT"/>
              </a:rPr>
              <a:t>sea,</a:t>
            </a:r>
            <a:r>
              <a:rPr lang="en-US" sz="2400" spc="-105" dirty="0">
                <a:solidFill>
                  <a:srgbClr val="292929"/>
                </a:solidFill>
                <a:latin typeface="Arial MT"/>
                <a:cs typeface="Arial MT"/>
              </a:rPr>
              <a:t> </a:t>
            </a:r>
            <a:r>
              <a:rPr lang="en-US" sz="2400" spc="-20" dirty="0">
                <a:solidFill>
                  <a:srgbClr val="292929"/>
                </a:solidFill>
                <a:latin typeface="Arial MT"/>
                <a:cs typeface="Arial MT"/>
              </a:rPr>
              <a:t>probably</a:t>
            </a:r>
            <a:r>
              <a:rPr lang="en-US" sz="2400" spc="-5" dirty="0">
                <a:solidFill>
                  <a:srgbClr val="292929"/>
                </a:solidFill>
                <a:latin typeface="Arial MT"/>
                <a:cs typeface="Arial MT"/>
              </a:rPr>
              <a:t> </a:t>
            </a:r>
            <a:r>
              <a:rPr lang="en-US" sz="2400" spc="-20" dirty="0">
                <a:solidFill>
                  <a:srgbClr val="292929"/>
                </a:solidFill>
                <a:latin typeface="Arial MT"/>
                <a:cs typeface="Arial MT"/>
              </a:rPr>
              <a:t>by</a:t>
            </a:r>
            <a:r>
              <a:rPr lang="en-US" sz="2400" spc="-10" dirty="0">
                <a:solidFill>
                  <a:srgbClr val="292929"/>
                </a:solidFill>
                <a:latin typeface="Arial MT"/>
                <a:cs typeface="Arial MT"/>
              </a:rPr>
              <a:t> </a:t>
            </a:r>
            <a:r>
              <a:rPr lang="en-US" sz="2400" spc="-85" dirty="0">
                <a:solidFill>
                  <a:srgbClr val="292929"/>
                </a:solidFill>
                <a:latin typeface="Arial MT"/>
                <a:cs typeface="Arial MT"/>
              </a:rPr>
              <a:t>safety,</a:t>
            </a:r>
            <a:r>
              <a:rPr lang="en-US" sz="2400" spc="-35" dirty="0">
                <a:solidFill>
                  <a:srgbClr val="292929"/>
                </a:solidFill>
                <a:latin typeface="Arial MT"/>
                <a:cs typeface="Arial MT"/>
              </a:rPr>
              <a:t> </a:t>
            </a:r>
            <a:r>
              <a:rPr lang="en-US" sz="2400" spc="5" dirty="0">
                <a:solidFill>
                  <a:srgbClr val="292929"/>
                </a:solidFill>
                <a:latin typeface="Arial MT"/>
                <a:cs typeface="Arial MT"/>
              </a:rPr>
              <a:t>but</a:t>
            </a:r>
            <a:r>
              <a:rPr lang="en-US" sz="2400" spc="55" dirty="0">
                <a:solidFill>
                  <a:srgbClr val="292929"/>
                </a:solidFill>
                <a:latin typeface="Arial MT"/>
                <a:cs typeface="Arial MT"/>
              </a:rPr>
              <a:t> </a:t>
            </a:r>
            <a:r>
              <a:rPr lang="en-US" sz="2400" dirty="0">
                <a:solidFill>
                  <a:srgbClr val="292929"/>
                </a:solidFill>
                <a:latin typeface="Arial MT"/>
                <a:cs typeface="Arial MT"/>
              </a:rPr>
              <a:t>not</a:t>
            </a:r>
            <a:r>
              <a:rPr lang="en-US" sz="2400" spc="35" dirty="0">
                <a:solidFill>
                  <a:srgbClr val="292929"/>
                </a:solidFill>
                <a:latin typeface="Arial MT"/>
                <a:cs typeface="Arial MT"/>
              </a:rPr>
              <a:t> </a:t>
            </a:r>
            <a:r>
              <a:rPr lang="en-US" sz="2400" spc="10" dirty="0">
                <a:solidFill>
                  <a:srgbClr val="292929"/>
                </a:solidFill>
                <a:latin typeface="Arial MT"/>
                <a:cs typeface="Arial MT"/>
              </a:rPr>
              <a:t>too</a:t>
            </a:r>
            <a:r>
              <a:rPr lang="en-US" sz="2400" spc="55" dirty="0">
                <a:solidFill>
                  <a:srgbClr val="292929"/>
                </a:solidFill>
                <a:latin typeface="Arial MT"/>
                <a:cs typeface="Arial MT"/>
              </a:rPr>
              <a:t> </a:t>
            </a:r>
            <a:r>
              <a:rPr lang="en-US" sz="2400" spc="-30" dirty="0">
                <a:solidFill>
                  <a:srgbClr val="292929"/>
                </a:solidFill>
                <a:latin typeface="Arial MT"/>
                <a:cs typeface="Arial MT"/>
              </a:rPr>
              <a:t>far</a:t>
            </a:r>
            <a:r>
              <a:rPr lang="en-US" sz="2400" spc="-15" dirty="0">
                <a:solidFill>
                  <a:srgbClr val="292929"/>
                </a:solidFill>
                <a:latin typeface="Arial MT"/>
                <a:cs typeface="Arial MT"/>
              </a:rPr>
              <a:t> </a:t>
            </a:r>
            <a:r>
              <a:rPr lang="en-US" sz="2400" spc="-20" dirty="0">
                <a:solidFill>
                  <a:srgbClr val="292929"/>
                </a:solidFill>
                <a:latin typeface="Arial MT"/>
                <a:cs typeface="Arial MT"/>
              </a:rPr>
              <a:t>from</a:t>
            </a:r>
            <a:r>
              <a:rPr lang="en-US" sz="2400" spc="5" dirty="0">
                <a:solidFill>
                  <a:srgbClr val="292929"/>
                </a:solidFill>
                <a:latin typeface="Arial MT"/>
                <a:cs typeface="Arial MT"/>
              </a:rPr>
              <a:t> </a:t>
            </a:r>
            <a:r>
              <a:rPr lang="en-US" sz="2400" spc="-50" dirty="0">
                <a:solidFill>
                  <a:srgbClr val="292929"/>
                </a:solidFill>
                <a:latin typeface="Arial MT"/>
                <a:cs typeface="Arial MT"/>
              </a:rPr>
              <a:t>roads</a:t>
            </a:r>
            <a:r>
              <a:rPr lang="en-US" sz="2400" spc="-20" dirty="0">
                <a:solidFill>
                  <a:srgbClr val="292929"/>
                </a:solidFill>
                <a:latin typeface="Arial MT"/>
                <a:cs typeface="Arial MT"/>
              </a:rPr>
              <a:t> </a:t>
            </a:r>
            <a:r>
              <a:rPr lang="en-US" sz="2400" spc="-60" dirty="0">
                <a:solidFill>
                  <a:srgbClr val="292929"/>
                </a:solidFill>
                <a:latin typeface="Arial MT"/>
                <a:cs typeface="Arial MT"/>
              </a:rPr>
              <a:t>and </a:t>
            </a:r>
            <a:r>
              <a:rPr lang="en-US" sz="2400" spc="-540" dirty="0">
                <a:solidFill>
                  <a:srgbClr val="292929"/>
                </a:solidFill>
                <a:latin typeface="Arial MT"/>
                <a:cs typeface="Arial MT"/>
              </a:rPr>
              <a:t> </a:t>
            </a:r>
            <a:r>
              <a:rPr lang="en-US" sz="2400" spc="-45" dirty="0">
                <a:solidFill>
                  <a:srgbClr val="292929"/>
                </a:solidFill>
                <a:latin typeface="Arial MT"/>
                <a:cs typeface="Arial MT"/>
              </a:rPr>
              <a:t>railroads.</a:t>
            </a:r>
            <a:endParaRPr lang="en-US" sz="2400" dirty="0">
              <a:latin typeface="Arial MT"/>
              <a:cs typeface="Arial MT"/>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object 5">
            <a:extLst>
              <a:ext uri="{FF2B5EF4-FFF2-40B4-BE49-F238E27FC236}">
                <a16:creationId xmlns:a16="http://schemas.microsoft.com/office/drawing/2014/main" id="{3355AB31-2F53-B19D-980D-55514BADE3B0}"/>
              </a:ext>
            </a:extLst>
          </p:cNvPr>
          <p:cNvPicPr/>
          <p:nvPr/>
        </p:nvPicPr>
        <p:blipFill>
          <a:blip r:embed="rId3" cstate="print"/>
          <a:stretch>
            <a:fillRect/>
          </a:stretch>
        </p:blipFill>
        <p:spPr>
          <a:xfrm>
            <a:off x="2614813" y="1466850"/>
            <a:ext cx="6825996" cy="410717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86261"/>
            <a:ext cx="9745589" cy="666177"/>
          </a:xfrm>
          <a:prstGeom prst="rect">
            <a:avLst/>
          </a:prstGeom>
        </p:spPr>
        <p:txBody>
          <a:bodyPr lIns="91440" tIns="45720" rIns="91440" bIns="45720" anchor="t">
            <a:normAutofit/>
          </a:bodyPr>
          <a:lstStyle/>
          <a:p>
            <a:pPr>
              <a:lnSpc>
                <a:spcPct val="100000"/>
              </a:lnSpc>
              <a:spcBef>
                <a:spcPts val="1400"/>
              </a:spcBef>
            </a:pPr>
            <a:r>
              <a:rPr lang="en-US" sz="2400" spc="-100" dirty="0">
                <a:solidFill>
                  <a:srgbClr val="292929"/>
                </a:solidFill>
                <a:latin typeface="Arial MT"/>
                <a:cs typeface="Arial MT"/>
              </a:rPr>
              <a:t>Green</a:t>
            </a:r>
            <a:r>
              <a:rPr lang="en-US" sz="2400" spc="-245" dirty="0">
                <a:solidFill>
                  <a:srgbClr val="292929"/>
                </a:solidFill>
                <a:latin typeface="Arial MT"/>
                <a:cs typeface="Arial MT"/>
              </a:rPr>
              <a:t> </a:t>
            </a:r>
            <a:r>
              <a:rPr lang="en-US" sz="2400" spc="-60" dirty="0">
                <a:solidFill>
                  <a:srgbClr val="292929"/>
                </a:solidFill>
                <a:latin typeface="Arial MT"/>
                <a:cs typeface="Arial MT"/>
              </a:rPr>
              <a:t>markers</a:t>
            </a:r>
            <a:r>
              <a:rPr lang="en-US" sz="2400" spc="-160" dirty="0">
                <a:solidFill>
                  <a:srgbClr val="292929"/>
                </a:solidFill>
                <a:latin typeface="Arial MT"/>
                <a:cs typeface="Arial MT"/>
              </a:rPr>
              <a:t> </a:t>
            </a:r>
            <a:r>
              <a:rPr lang="en-US" sz="2400" spc="-35" dirty="0">
                <a:solidFill>
                  <a:srgbClr val="292929"/>
                </a:solidFill>
                <a:latin typeface="Arial MT"/>
                <a:cs typeface="Arial MT"/>
              </a:rPr>
              <a:t>indicate</a:t>
            </a:r>
            <a:r>
              <a:rPr lang="en-US" sz="2400" spc="-125" dirty="0">
                <a:solidFill>
                  <a:srgbClr val="292929"/>
                </a:solidFill>
                <a:latin typeface="Arial MT"/>
                <a:cs typeface="Arial MT"/>
              </a:rPr>
              <a:t> </a:t>
            </a:r>
            <a:r>
              <a:rPr lang="en-US" sz="2400" spc="-75" dirty="0">
                <a:solidFill>
                  <a:srgbClr val="292929"/>
                </a:solidFill>
                <a:latin typeface="Arial MT"/>
                <a:cs typeface="Arial MT"/>
              </a:rPr>
              <a:t>successful</a:t>
            </a:r>
            <a:r>
              <a:rPr lang="en-US" sz="2400" spc="-175" dirty="0">
                <a:solidFill>
                  <a:srgbClr val="292929"/>
                </a:solidFill>
                <a:latin typeface="Arial MT"/>
                <a:cs typeface="Arial MT"/>
              </a:rPr>
              <a:t> </a:t>
            </a:r>
            <a:r>
              <a:rPr lang="en-US" sz="2400" spc="-40" dirty="0">
                <a:solidFill>
                  <a:srgbClr val="292929"/>
                </a:solidFill>
                <a:latin typeface="Arial MT"/>
                <a:cs typeface="Arial MT"/>
              </a:rPr>
              <a:t>and</a:t>
            </a:r>
            <a:r>
              <a:rPr lang="en-US" sz="2400" spc="-135" dirty="0">
                <a:solidFill>
                  <a:srgbClr val="292929"/>
                </a:solidFill>
                <a:latin typeface="Arial MT"/>
                <a:cs typeface="Arial MT"/>
              </a:rPr>
              <a:t> </a:t>
            </a:r>
            <a:r>
              <a:rPr lang="en-US" sz="2400" spc="-25" dirty="0">
                <a:solidFill>
                  <a:srgbClr val="292929"/>
                </a:solidFill>
                <a:latin typeface="Arial MT"/>
                <a:cs typeface="Arial MT"/>
              </a:rPr>
              <a:t>red</a:t>
            </a:r>
            <a:r>
              <a:rPr lang="en-US" sz="2400" spc="-85" dirty="0">
                <a:solidFill>
                  <a:srgbClr val="292929"/>
                </a:solidFill>
                <a:latin typeface="Arial MT"/>
                <a:cs typeface="Arial MT"/>
              </a:rPr>
              <a:t> </a:t>
            </a:r>
            <a:r>
              <a:rPr lang="en-US" sz="2400" spc="-55" dirty="0">
                <a:solidFill>
                  <a:srgbClr val="292929"/>
                </a:solidFill>
                <a:latin typeface="Arial MT"/>
                <a:cs typeface="Arial MT"/>
              </a:rPr>
              <a:t>ones</a:t>
            </a:r>
            <a:r>
              <a:rPr lang="en-US" sz="2400" spc="-175" dirty="0">
                <a:solidFill>
                  <a:srgbClr val="292929"/>
                </a:solidFill>
                <a:latin typeface="Arial MT"/>
                <a:cs typeface="Arial MT"/>
              </a:rPr>
              <a:t> </a:t>
            </a:r>
            <a:r>
              <a:rPr lang="en-US" sz="2400" spc="-35" dirty="0">
                <a:solidFill>
                  <a:srgbClr val="292929"/>
                </a:solidFill>
                <a:latin typeface="Arial MT"/>
                <a:cs typeface="Arial MT"/>
              </a:rPr>
              <a:t>indicate</a:t>
            </a:r>
            <a:r>
              <a:rPr lang="en-US" sz="2400" spc="300" dirty="0">
                <a:solidFill>
                  <a:srgbClr val="292929"/>
                </a:solidFill>
                <a:latin typeface="Arial MT"/>
                <a:cs typeface="Arial MT"/>
              </a:rPr>
              <a:t> </a:t>
            </a:r>
            <a:r>
              <a:rPr lang="en-US" sz="2400" spc="-35" dirty="0">
                <a:solidFill>
                  <a:srgbClr val="292929"/>
                </a:solidFill>
                <a:latin typeface="Arial MT"/>
                <a:cs typeface="Arial MT"/>
              </a:rPr>
              <a:t>failure</a:t>
            </a:r>
            <a:endParaRPr lang="en-US" sz="2400" dirty="0">
              <a:latin typeface="Arial MT"/>
              <a:cs typeface="Arial MT"/>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Imagen 5">
            <a:extLst>
              <a:ext uri="{FF2B5EF4-FFF2-40B4-BE49-F238E27FC236}">
                <a16:creationId xmlns:a16="http://schemas.microsoft.com/office/drawing/2014/main" id="{B18BEC6D-B501-2C2E-F64D-78FEC95A888A}"/>
              </a:ext>
            </a:extLst>
          </p:cNvPr>
          <p:cNvPicPr>
            <a:picLocks noChangeAspect="1"/>
          </p:cNvPicPr>
          <p:nvPr/>
        </p:nvPicPr>
        <p:blipFill>
          <a:blip r:embed="rId3"/>
          <a:stretch>
            <a:fillRect/>
          </a:stretch>
        </p:blipFill>
        <p:spPr>
          <a:xfrm>
            <a:off x="1486499" y="1347215"/>
            <a:ext cx="8312610" cy="460619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object 4">
            <a:extLst>
              <a:ext uri="{FF2B5EF4-FFF2-40B4-BE49-F238E27FC236}">
                <a16:creationId xmlns:a16="http://schemas.microsoft.com/office/drawing/2014/main" id="{5A876807-1787-AA8D-3642-1459A7357ACD}"/>
              </a:ext>
            </a:extLst>
          </p:cNvPr>
          <p:cNvPicPr/>
          <p:nvPr/>
        </p:nvPicPr>
        <p:blipFill>
          <a:blip r:embed="rId3" cstate="print"/>
          <a:stretch>
            <a:fillRect/>
          </a:stretch>
        </p:blipFill>
        <p:spPr>
          <a:xfrm>
            <a:off x="3756659" y="2407248"/>
            <a:ext cx="4678680" cy="3819144"/>
          </a:xfrm>
          <a:prstGeom prst="rect">
            <a:avLst/>
          </a:prstGeom>
        </p:spPr>
      </p:pic>
      <p:sp>
        <p:nvSpPr>
          <p:cNvPr id="4" name="object 2">
            <a:extLst>
              <a:ext uri="{FF2B5EF4-FFF2-40B4-BE49-F238E27FC236}">
                <a16:creationId xmlns:a16="http://schemas.microsoft.com/office/drawing/2014/main" id="{303287B3-7615-8C93-E6D2-0E35B8176692}"/>
              </a:ext>
            </a:extLst>
          </p:cNvPr>
          <p:cNvSpPr txBox="1"/>
          <p:nvPr/>
        </p:nvSpPr>
        <p:spPr>
          <a:xfrm>
            <a:off x="1153464" y="1580515"/>
            <a:ext cx="9315450" cy="611505"/>
          </a:xfrm>
          <a:prstGeom prst="rect">
            <a:avLst/>
          </a:prstGeom>
        </p:spPr>
        <p:txBody>
          <a:bodyPr vert="horz" wrap="square" lIns="0" tIns="42545" rIns="0" bIns="0" rtlCol="0">
            <a:spAutoFit/>
          </a:bodyPr>
          <a:lstStyle/>
          <a:p>
            <a:pPr marL="241300" marR="5080" indent="-228600">
              <a:lnSpc>
                <a:spcPts val="2210"/>
              </a:lnSpc>
              <a:spcBef>
                <a:spcPts val="335"/>
              </a:spcBef>
              <a:buChar char="•"/>
              <a:tabLst>
                <a:tab pos="240665" algn="l"/>
                <a:tab pos="241300" algn="l"/>
              </a:tabLst>
            </a:pPr>
            <a:r>
              <a:rPr sz="2000" spc="-70" dirty="0">
                <a:solidFill>
                  <a:srgbClr val="292929"/>
                </a:solidFill>
                <a:latin typeface="Arial MT"/>
                <a:cs typeface="Arial MT"/>
              </a:rPr>
              <a:t>Launch</a:t>
            </a:r>
            <a:r>
              <a:rPr sz="2000" spc="-210" dirty="0">
                <a:solidFill>
                  <a:srgbClr val="292929"/>
                </a:solidFill>
                <a:latin typeface="Arial MT"/>
                <a:cs typeface="Arial MT"/>
              </a:rPr>
              <a:t> </a:t>
            </a:r>
            <a:r>
              <a:rPr sz="2000" spc="-30" dirty="0">
                <a:solidFill>
                  <a:srgbClr val="292929"/>
                </a:solidFill>
                <a:latin typeface="Arial MT"/>
                <a:cs typeface="Arial MT"/>
              </a:rPr>
              <a:t>site</a:t>
            </a:r>
            <a:r>
              <a:rPr sz="2000" spc="-45" dirty="0">
                <a:solidFill>
                  <a:srgbClr val="292929"/>
                </a:solidFill>
                <a:latin typeface="Arial MT"/>
                <a:cs typeface="Arial MT"/>
              </a:rPr>
              <a:t> </a:t>
            </a:r>
            <a:r>
              <a:rPr sz="2000" spc="-85" dirty="0">
                <a:solidFill>
                  <a:srgbClr val="292929"/>
                </a:solidFill>
                <a:latin typeface="Arial MT"/>
                <a:cs typeface="Arial MT"/>
              </a:rPr>
              <a:t>KSCLC-39A</a:t>
            </a:r>
            <a:r>
              <a:rPr sz="2000" spc="-225" dirty="0">
                <a:solidFill>
                  <a:srgbClr val="292929"/>
                </a:solidFill>
                <a:latin typeface="Arial MT"/>
                <a:cs typeface="Arial MT"/>
              </a:rPr>
              <a:t> </a:t>
            </a:r>
            <a:r>
              <a:rPr sz="2000" spc="-75" dirty="0">
                <a:solidFill>
                  <a:srgbClr val="292929"/>
                </a:solidFill>
                <a:latin typeface="Arial MT"/>
                <a:cs typeface="Arial MT"/>
              </a:rPr>
              <a:t>has</a:t>
            </a:r>
            <a:r>
              <a:rPr sz="2000" spc="-210" dirty="0">
                <a:solidFill>
                  <a:srgbClr val="292929"/>
                </a:solidFill>
                <a:latin typeface="Arial MT"/>
                <a:cs typeface="Arial MT"/>
              </a:rPr>
              <a:t> </a:t>
            </a:r>
            <a:r>
              <a:rPr sz="2000" dirty="0">
                <a:solidFill>
                  <a:srgbClr val="292929"/>
                </a:solidFill>
                <a:latin typeface="Arial MT"/>
                <a:cs typeface="Arial MT"/>
              </a:rPr>
              <a:t>good</a:t>
            </a:r>
            <a:r>
              <a:rPr sz="2000" spc="-45" dirty="0">
                <a:solidFill>
                  <a:srgbClr val="292929"/>
                </a:solidFill>
                <a:latin typeface="Arial MT"/>
                <a:cs typeface="Arial MT"/>
              </a:rPr>
              <a:t> </a:t>
            </a:r>
            <a:r>
              <a:rPr sz="2000" spc="-20" dirty="0">
                <a:solidFill>
                  <a:srgbClr val="292929"/>
                </a:solidFill>
                <a:latin typeface="Arial MT"/>
                <a:cs typeface="Arial MT"/>
              </a:rPr>
              <a:t>logistics</a:t>
            </a:r>
            <a:r>
              <a:rPr sz="2000" spc="-80" dirty="0">
                <a:solidFill>
                  <a:srgbClr val="292929"/>
                </a:solidFill>
                <a:latin typeface="Arial MT"/>
                <a:cs typeface="Arial MT"/>
              </a:rPr>
              <a:t> </a:t>
            </a:r>
            <a:r>
              <a:rPr sz="2000" spc="-75" dirty="0">
                <a:solidFill>
                  <a:srgbClr val="292929"/>
                </a:solidFill>
                <a:latin typeface="Arial MT"/>
                <a:cs typeface="Arial MT"/>
              </a:rPr>
              <a:t>aspects,</a:t>
            </a:r>
            <a:r>
              <a:rPr sz="2000" spc="-175" dirty="0">
                <a:solidFill>
                  <a:srgbClr val="292929"/>
                </a:solidFill>
                <a:latin typeface="Arial MT"/>
                <a:cs typeface="Arial MT"/>
              </a:rPr>
              <a:t> </a:t>
            </a:r>
            <a:r>
              <a:rPr sz="2000" spc="-20" dirty="0">
                <a:solidFill>
                  <a:srgbClr val="292929"/>
                </a:solidFill>
                <a:latin typeface="Arial MT"/>
                <a:cs typeface="Arial MT"/>
              </a:rPr>
              <a:t>being</a:t>
            </a:r>
            <a:r>
              <a:rPr sz="2000" spc="-70" dirty="0">
                <a:solidFill>
                  <a:srgbClr val="292929"/>
                </a:solidFill>
                <a:latin typeface="Arial MT"/>
                <a:cs typeface="Arial MT"/>
              </a:rPr>
              <a:t> </a:t>
            </a:r>
            <a:r>
              <a:rPr sz="2000" spc="-55" dirty="0">
                <a:solidFill>
                  <a:srgbClr val="292929"/>
                </a:solidFill>
                <a:latin typeface="Arial MT"/>
                <a:cs typeface="Arial MT"/>
              </a:rPr>
              <a:t>near</a:t>
            </a:r>
            <a:r>
              <a:rPr sz="2000" spc="-160" dirty="0">
                <a:solidFill>
                  <a:srgbClr val="292929"/>
                </a:solidFill>
                <a:latin typeface="Arial MT"/>
                <a:cs typeface="Arial MT"/>
              </a:rPr>
              <a:t> </a:t>
            </a:r>
            <a:r>
              <a:rPr sz="2000" spc="-20" dirty="0">
                <a:solidFill>
                  <a:srgbClr val="292929"/>
                </a:solidFill>
                <a:latin typeface="Arial MT"/>
                <a:cs typeface="Arial MT"/>
              </a:rPr>
              <a:t>railroad</a:t>
            </a:r>
            <a:r>
              <a:rPr sz="2000" spc="-70" dirty="0">
                <a:solidFill>
                  <a:srgbClr val="292929"/>
                </a:solidFill>
                <a:latin typeface="Arial MT"/>
                <a:cs typeface="Arial MT"/>
              </a:rPr>
              <a:t> </a:t>
            </a:r>
            <a:r>
              <a:rPr sz="2000" spc="-40" dirty="0">
                <a:solidFill>
                  <a:srgbClr val="292929"/>
                </a:solidFill>
                <a:latin typeface="Arial MT"/>
                <a:cs typeface="Arial MT"/>
              </a:rPr>
              <a:t>and</a:t>
            </a:r>
            <a:r>
              <a:rPr sz="2000" spc="-135" dirty="0">
                <a:solidFill>
                  <a:srgbClr val="292929"/>
                </a:solidFill>
                <a:latin typeface="Arial MT"/>
                <a:cs typeface="Arial MT"/>
              </a:rPr>
              <a:t> </a:t>
            </a:r>
            <a:r>
              <a:rPr sz="2000" spc="-25" dirty="0">
                <a:solidFill>
                  <a:srgbClr val="292929"/>
                </a:solidFill>
                <a:latin typeface="Arial MT"/>
                <a:cs typeface="Arial MT"/>
              </a:rPr>
              <a:t>road</a:t>
            </a:r>
            <a:r>
              <a:rPr sz="2000" spc="-70" dirty="0">
                <a:solidFill>
                  <a:srgbClr val="292929"/>
                </a:solidFill>
                <a:latin typeface="Arial MT"/>
                <a:cs typeface="Arial MT"/>
              </a:rPr>
              <a:t> </a:t>
            </a:r>
            <a:r>
              <a:rPr sz="2000" spc="-40" dirty="0">
                <a:solidFill>
                  <a:srgbClr val="292929"/>
                </a:solidFill>
                <a:latin typeface="Arial MT"/>
                <a:cs typeface="Arial MT"/>
              </a:rPr>
              <a:t>and </a:t>
            </a:r>
            <a:r>
              <a:rPr sz="2000" spc="-540" dirty="0">
                <a:solidFill>
                  <a:srgbClr val="292929"/>
                </a:solidFill>
                <a:latin typeface="Arial MT"/>
                <a:cs typeface="Arial MT"/>
              </a:rPr>
              <a:t> </a:t>
            </a:r>
            <a:r>
              <a:rPr sz="2000" spc="-35" dirty="0">
                <a:solidFill>
                  <a:srgbClr val="292929"/>
                </a:solidFill>
                <a:latin typeface="Arial MT"/>
                <a:cs typeface="Arial MT"/>
              </a:rPr>
              <a:t>relatively</a:t>
            </a:r>
            <a:r>
              <a:rPr sz="2000" spc="-80" dirty="0">
                <a:solidFill>
                  <a:srgbClr val="292929"/>
                </a:solidFill>
                <a:latin typeface="Arial MT"/>
                <a:cs typeface="Arial MT"/>
              </a:rPr>
              <a:t> </a:t>
            </a:r>
            <a:r>
              <a:rPr sz="2000" spc="-30" dirty="0">
                <a:solidFill>
                  <a:srgbClr val="292929"/>
                </a:solidFill>
                <a:latin typeface="Arial MT"/>
                <a:cs typeface="Arial MT"/>
              </a:rPr>
              <a:t>far</a:t>
            </a:r>
            <a:r>
              <a:rPr sz="2000" spc="-85" dirty="0">
                <a:solidFill>
                  <a:srgbClr val="292929"/>
                </a:solidFill>
                <a:latin typeface="Arial MT"/>
                <a:cs typeface="Arial MT"/>
              </a:rPr>
              <a:t> </a:t>
            </a:r>
            <a:r>
              <a:rPr sz="2000" spc="-20" dirty="0">
                <a:solidFill>
                  <a:srgbClr val="292929"/>
                </a:solidFill>
                <a:latin typeface="Arial MT"/>
                <a:cs typeface="Arial MT"/>
              </a:rPr>
              <a:t>from</a:t>
            </a:r>
            <a:r>
              <a:rPr sz="2000" spc="-75" dirty="0">
                <a:solidFill>
                  <a:srgbClr val="292929"/>
                </a:solidFill>
                <a:latin typeface="Arial MT"/>
                <a:cs typeface="Arial MT"/>
              </a:rPr>
              <a:t> </a:t>
            </a:r>
            <a:r>
              <a:rPr sz="2000" spc="-20" dirty="0">
                <a:solidFill>
                  <a:srgbClr val="292929"/>
                </a:solidFill>
                <a:latin typeface="Arial MT"/>
                <a:cs typeface="Arial MT"/>
              </a:rPr>
              <a:t>inhabited</a:t>
            </a:r>
            <a:r>
              <a:rPr sz="2000" spc="195" dirty="0">
                <a:solidFill>
                  <a:srgbClr val="292929"/>
                </a:solidFill>
                <a:latin typeface="Arial MT"/>
                <a:cs typeface="Arial MT"/>
              </a:rPr>
              <a:t> </a:t>
            </a:r>
            <a:r>
              <a:rPr sz="2000" spc="-80" dirty="0">
                <a:solidFill>
                  <a:srgbClr val="292929"/>
                </a:solidFill>
                <a:latin typeface="Arial MT"/>
                <a:cs typeface="Arial MT"/>
              </a:rPr>
              <a:t>areas.</a:t>
            </a:r>
            <a:endParaRPr sz="2000" dirty="0">
              <a:latin typeface="Arial MT"/>
              <a:cs typeface="Arial MT"/>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2A318D41-18B6-5D27-E002-0356F9B0A37E}"/>
              </a:ext>
            </a:extLst>
          </p:cNvPr>
          <p:cNvSpPr txBox="1">
            <a:spLocks/>
          </p:cNvSpPr>
          <p:nvPr/>
        </p:nvSpPr>
        <p:spPr>
          <a:xfrm>
            <a:off x="759456" y="173139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664" y="5413349"/>
            <a:ext cx="8662670" cy="622300"/>
          </a:xfrm>
          <a:prstGeom prst="rect">
            <a:avLst/>
          </a:prstGeom>
        </p:spPr>
        <p:txBody>
          <a:bodyPr vert="horz" wrap="square" lIns="0" tIns="12700" rIns="0" bIns="0" rtlCol="0">
            <a:spAutoFit/>
          </a:bodyPr>
          <a:lstStyle/>
          <a:p>
            <a:pPr marL="241300" marR="0" lvl="0" indent="-228600" algn="l" defTabSz="914400" rtl="0" eaLnBrk="1" fontAlgn="auto" latinLnBrk="0" hangingPunct="1">
              <a:lnSpc>
                <a:spcPts val="2345"/>
              </a:lnSpc>
              <a:spcBef>
                <a:spcPts val="100"/>
              </a:spcBef>
              <a:spcAft>
                <a:spcPts val="0"/>
              </a:spcAft>
              <a:buClrTx/>
              <a:buSzTx/>
              <a:buFontTx/>
              <a:buChar char="•"/>
              <a:tabLst>
                <a:tab pos="240665" algn="l"/>
                <a:tab pos="241300" algn="l"/>
              </a:tabLst>
              <a:defRPr/>
            </a:pPr>
            <a:r>
              <a:rPr kumimoji="0" sz="2000" b="0" i="0" u="none" strike="noStrike" kern="1200" cap="none" spc="-90" normalizeH="0" baseline="0" noProof="0" dirty="0">
                <a:ln>
                  <a:noFill/>
                </a:ln>
                <a:solidFill>
                  <a:srgbClr val="292929"/>
                </a:solidFill>
                <a:effectLst/>
                <a:uLnTx/>
                <a:uFillTx/>
                <a:latin typeface="Arial MT"/>
                <a:ea typeface="+mn-ea"/>
                <a:cs typeface="Arial MT"/>
              </a:rPr>
              <a:t>The</a:t>
            </a:r>
            <a:r>
              <a:rPr kumimoji="0" sz="2000" b="0" i="0" u="none" strike="noStrike" kern="1200" cap="none" spc="-270" normalizeH="0" baseline="0" noProof="0" dirty="0">
                <a:ln>
                  <a:noFill/>
                </a:ln>
                <a:solidFill>
                  <a:srgbClr val="292929"/>
                </a:solidFill>
                <a:effectLst/>
                <a:uLnTx/>
                <a:uFillTx/>
                <a:latin typeface="Arial MT"/>
                <a:ea typeface="+mn-ea"/>
                <a:cs typeface="Arial MT"/>
              </a:rPr>
              <a:t> </a:t>
            </a:r>
            <a:r>
              <a:rPr kumimoji="0" sz="2000" b="0" i="0" u="none" strike="noStrike" kern="1200" cap="none" spc="-50" normalizeH="0" baseline="0" noProof="0" dirty="0">
                <a:ln>
                  <a:noFill/>
                </a:ln>
                <a:solidFill>
                  <a:srgbClr val="292929"/>
                </a:solidFill>
                <a:effectLst/>
                <a:uLnTx/>
                <a:uFillTx/>
                <a:latin typeface="Arial MT"/>
                <a:ea typeface="+mn-ea"/>
                <a:cs typeface="Arial MT"/>
              </a:rPr>
              <a:t>place</a:t>
            </a:r>
            <a:r>
              <a:rPr kumimoji="0" sz="2000" b="0" i="0" u="none" strike="noStrike" kern="1200" cap="none" spc="-170" normalizeH="0" baseline="0" noProof="0" dirty="0">
                <a:ln>
                  <a:noFill/>
                </a:ln>
                <a:solidFill>
                  <a:srgbClr val="292929"/>
                </a:solidFill>
                <a:effectLst/>
                <a:uLnTx/>
                <a:uFillTx/>
                <a:latin typeface="Arial MT"/>
                <a:ea typeface="+mn-ea"/>
                <a:cs typeface="Arial MT"/>
              </a:rPr>
              <a:t> </a:t>
            </a:r>
            <a:r>
              <a:rPr kumimoji="0" sz="2000" b="0" i="0" u="none" strike="noStrike" kern="1200" cap="none" spc="-20" normalizeH="0" baseline="0" noProof="0" dirty="0">
                <a:ln>
                  <a:noFill/>
                </a:ln>
                <a:solidFill>
                  <a:srgbClr val="292929"/>
                </a:solidFill>
                <a:effectLst/>
                <a:uLnTx/>
                <a:uFillTx/>
                <a:latin typeface="Arial MT"/>
                <a:ea typeface="+mn-ea"/>
                <a:cs typeface="Arial MT"/>
              </a:rPr>
              <a:t>from</a:t>
            </a:r>
            <a:r>
              <a:rPr kumimoji="0" sz="2000" b="0" i="0" u="none" strike="noStrike" kern="1200" cap="none" spc="-70" normalizeH="0" baseline="0" noProof="0" dirty="0">
                <a:ln>
                  <a:noFill/>
                </a:ln>
                <a:solidFill>
                  <a:srgbClr val="292929"/>
                </a:solidFill>
                <a:effectLst/>
                <a:uLnTx/>
                <a:uFillTx/>
                <a:latin typeface="Arial MT"/>
                <a:ea typeface="+mn-ea"/>
                <a:cs typeface="Arial MT"/>
              </a:rPr>
              <a:t> </a:t>
            </a:r>
            <a:r>
              <a:rPr kumimoji="0" sz="2000" b="0" i="0" u="none" strike="noStrike" kern="1200" cap="none" spc="-60" normalizeH="0" baseline="0" noProof="0" dirty="0">
                <a:ln>
                  <a:noFill/>
                </a:ln>
                <a:solidFill>
                  <a:srgbClr val="292929"/>
                </a:solidFill>
                <a:effectLst/>
                <a:uLnTx/>
                <a:uFillTx/>
                <a:latin typeface="Arial MT"/>
                <a:ea typeface="+mn-ea"/>
                <a:cs typeface="Arial MT"/>
              </a:rPr>
              <a:t>where</a:t>
            </a:r>
            <a:r>
              <a:rPr kumimoji="0" sz="2000" b="0" i="0" u="none" strike="noStrike" kern="1200" cap="none" spc="-155" normalizeH="0" baseline="0" noProof="0" dirty="0">
                <a:ln>
                  <a:noFill/>
                </a:ln>
                <a:solidFill>
                  <a:srgbClr val="292929"/>
                </a:solidFill>
                <a:effectLst/>
                <a:uLnTx/>
                <a:uFillTx/>
                <a:latin typeface="Arial MT"/>
                <a:ea typeface="+mn-ea"/>
                <a:cs typeface="Arial MT"/>
              </a:rPr>
              <a:t> </a:t>
            </a:r>
            <a:r>
              <a:rPr kumimoji="0" sz="2000" b="0" i="0" u="none" strike="noStrike" kern="1200" cap="none" spc="-75" normalizeH="0" baseline="0" noProof="0" dirty="0">
                <a:ln>
                  <a:noFill/>
                </a:ln>
                <a:solidFill>
                  <a:srgbClr val="292929"/>
                </a:solidFill>
                <a:effectLst/>
                <a:uLnTx/>
                <a:uFillTx/>
                <a:latin typeface="Arial MT"/>
                <a:ea typeface="+mn-ea"/>
                <a:cs typeface="Arial MT"/>
              </a:rPr>
              <a:t>launches</a:t>
            </a:r>
            <a:r>
              <a:rPr kumimoji="0" sz="2000" b="0" i="0" u="none" strike="noStrike" kern="1200" cap="none" spc="-200" normalizeH="0" baseline="0" noProof="0" dirty="0">
                <a:ln>
                  <a:noFill/>
                </a:ln>
                <a:solidFill>
                  <a:srgbClr val="292929"/>
                </a:solidFill>
                <a:effectLst/>
                <a:uLnTx/>
                <a:uFillTx/>
                <a:latin typeface="Arial MT"/>
                <a:ea typeface="+mn-ea"/>
                <a:cs typeface="Arial MT"/>
              </a:rPr>
              <a:t> </a:t>
            </a:r>
            <a:r>
              <a:rPr kumimoji="0" sz="2000" b="0" i="0" u="none" strike="noStrike" kern="1200" cap="none" spc="-55" normalizeH="0" baseline="0" noProof="0" dirty="0">
                <a:ln>
                  <a:noFill/>
                </a:ln>
                <a:solidFill>
                  <a:srgbClr val="292929"/>
                </a:solidFill>
                <a:effectLst/>
                <a:uLnTx/>
                <a:uFillTx/>
                <a:latin typeface="Arial MT"/>
                <a:ea typeface="+mn-ea"/>
                <a:cs typeface="Arial MT"/>
              </a:rPr>
              <a:t>are</a:t>
            </a:r>
            <a:r>
              <a:rPr kumimoji="0" sz="2000" b="0" i="0" u="none" strike="noStrike" kern="1200" cap="none" spc="-165" normalizeH="0" baseline="0" noProof="0" dirty="0">
                <a:ln>
                  <a:noFill/>
                </a:ln>
                <a:solidFill>
                  <a:srgbClr val="292929"/>
                </a:solidFill>
                <a:effectLst/>
                <a:uLnTx/>
                <a:uFillTx/>
                <a:latin typeface="Arial MT"/>
                <a:ea typeface="+mn-ea"/>
                <a:cs typeface="Arial MT"/>
              </a:rPr>
              <a:t> </a:t>
            </a:r>
            <a:r>
              <a:rPr kumimoji="0" sz="2000" b="0" i="0" u="none" strike="noStrike" kern="1200" cap="none" spc="-35" normalizeH="0" baseline="0" noProof="0" dirty="0">
                <a:ln>
                  <a:noFill/>
                </a:ln>
                <a:solidFill>
                  <a:srgbClr val="292929"/>
                </a:solidFill>
                <a:effectLst/>
                <a:uLnTx/>
                <a:uFillTx/>
                <a:latin typeface="Arial MT"/>
                <a:ea typeface="+mn-ea"/>
                <a:cs typeface="Arial MT"/>
              </a:rPr>
              <a:t>done</a:t>
            </a:r>
            <a:r>
              <a:rPr kumimoji="0" sz="2000" b="0" i="0" u="none" strike="noStrike" kern="1200" cap="none" spc="-100" normalizeH="0" baseline="0" noProof="0" dirty="0">
                <a:ln>
                  <a:noFill/>
                </a:ln>
                <a:solidFill>
                  <a:srgbClr val="292929"/>
                </a:solidFill>
                <a:effectLst/>
                <a:uLnTx/>
                <a:uFillTx/>
                <a:latin typeface="Arial MT"/>
                <a:ea typeface="+mn-ea"/>
                <a:cs typeface="Arial MT"/>
              </a:rPr>
              <a:t> </a:t>
            </a:r>
            <a:r>
              <a:rPr kumimoji="0" sz="2000" b="0" i="0" u="none" strike="noStrike" kern="1200" cap="none" spc="-95" normalizeH="0" baseline="0" noProof="0" dirty="0">
                <a:ln>
                  <a:noFill/>
                </a:ln>
                <a:solidFill>
                  <a:srgbClr val="292929"/>
                </a:solidFill>
                <a:effectLst/>
                <a:uLnTx/>
                <a:uFillTx/>
                <a:latin typeface="Arial MT"/>
                <a:ea typeface="+mn-ea"/>
                <a:cs typeface="Arial MT"/>
              </a:rPr>
              <a:t>seems</a:t>
            </a:r>
            <a:r>
              <a:rPr kumimoji="0" sz="2000" b="0" i="0" u="none" strike="noStrike" kern="1200" cap="none" spc="-270" normalizeH="0" baseline="0" noProof="0" dirty="0">
                <a:ln>
                  <a:noFill/>
                </a:ln>
                <a:solidFill>
                  <a:srgbClr val="292929"/>
                </a:solidFill>
                <a:effectLst/>
                <a:uLnTx/>
                <a:uFillTx/>
                <a:latin typeface="Arial MT"/>
                <a:ea typeface="+mn-ea"/>
                <a:cs typeface="Arial MT"/>
              </a:rPr>
              <a:t> </a:t>
            </a:r>
            <a:r>
              <a:rPr kumimoji="0" sz="2000" b="0" i="0" u="none" strike="noStrike" kern="1200" cap="none" spc="10" normalizeH="0" baseline="0" noProof="0" dirty="0">
                <a:ln>
                  <a:noFill/>
                </a:ln>
                <a:solidFill>
                  <a:srgbClr val="292929"/>
                </a:solidFill>
                <a:effectLst/>
                <a:uLnTx/>
                <a:uFillTx/>
                <a:latin typeface="Arial MT"/>
                <a:ea typeface="+mn-ea"/>
                <a:cs typeface="Arial MT"/>
              </a:rPr>
              <a:t>to</a:t>
            </a:r>
            <a:r>
              <a:rPr kumimoji="0" sz="2000" b="0" i="0" u="none" strike="noStrike" kern="1200" cap="none" spc="65" normalizeH="0" baseline="0" noProof="0" dirty="0">
                <a:ln>
                  <a:noFill/>
                </a:ln>
                <a:solidFill>
                  <a:srgbClr val="292929"/>
                </a:solidFill>
                <a:effectLst/>
                <a:uLnTx/>
                <a:uFillTx/>
                <a:latin typeface="Arial MT"/>
                <a:ea typeface="+mn-ea"/>
                <a:cs typeface="Arial MT"/>
              </a:rPr>
              <a:t> </a:t>
            </a:r>
            <a:r>
              <a:rPr kumimoji="0" sz="2000" b="0" i="0" u="none" strike="noStrike" kern="1200" cap="none" spc="-25" normalizeH="0" baseline="0" noProof="0" dirty="0">
                <a:ln>
                  <a:noFill/>
                </a:ln>
                <a:solidFill>
                  <a:srgbClr val="292929"/>
                </a:solidFill>
                <a:effectLst/>
                <a:uLnTx/>
                <a:uFillTx/>
                <a:latin typeface="Arial MT"/>
                <a:ea typeface="+mn-ea"/>
                <a:cs typeface="Arial MT"/>
              </a:rPr>
              <a:t>be</a:t>
            </a:r>
            <a:r>
              <a:rPr kumimoji="0" sz="2000" b="0" i="0" u="none" strike="noStrike" kern="1200" cap="none" spc="-10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a</a:t>
            </a:r>
            <a:r>
              <a:rPr kumimoji="0" sz="2000" b="0" i="0" u="none" strike="noStrike" kern="1200" cap="none" spc="-275" normalizeH="0" baseline="0" noProof="0" dirty="0">
                <a:ln>
                  <a:noFill/>
                </a:ln>
                <a:solidFill>
                  <a:srgbClr val="292929"/>
                </a:solidFill>
                <a:effectLst/>
                <a:uLnTx/>
                <a:uFillTx/>
                <a:latin typeface="Arial MT"/>
                <a:ea typeface="+mn-ea"/>
                <a:cs typeface="Arial MT"/>
              </a:rPr>
              <a:t> </a:t>
            </a:r>
            <a:r>
              <a:rPr kumimoji="0" sz="2000" b="0" i="0" u="none" strike="noStrike" kern="1200" cap="none" spc="-55" normalizeH="0" baseline="0" noProof="0" dirty="0">
                <a:ln>
                  <a:noFill/>
                </a:ln>
                <a:solidFill>
                  <a:srgbClr val="292929"/>
                </a:solidFill>
                <a:effectLst/>
                <a:uLnTx/>
                <a:uFillTx/>
                <a:latin typeface="Arial MT"/>
                <a:ea typeface="+mn-ea"/>
                <a:cs typeface="Arial MT"/>
              </a:rPr>
              <a:t>very</a:t>
            </a:r>
            <a:r>
              <a:rPr kumimoji="0" sz="2000" b="0" i="0" u="none" strike="noStrike" kern="1200" cap="none" spc="-145" normalizeH="0" baseline="0" noProof="0" dirty="0">
                <a:ln>
                  <a:noFill/>
                </a:ln>
                <a:solidFill>
                  <a:srgbClr val="292929"/>
                </a:solidFill>
                <a:effectLst/>
                <a:uLnTx/>
                <a:uFillTx/>
                <a:latin typeface="Arial MT"/>
                <a:ea typeface="+mn-ea"/>
                <a:cs typeface="Arial MT"/>
              </a:rPr>
              <a:t> </a:t>
            </a:r>
            <a:r>
              <a:rPr kumimoji="0" sz="2000" b="0" i="0" u="none" strike="noStrike" kern="1200" cap="none" spc="-15" normalizeH="0" baseline="0" noProof="0" dirty="0">
                <a:ln>
                  <a:noFill/>
                </a:ln>
                <a:solidFill>
                  <a:srgbClr val="292929"/>
                </a:solidFill>
                <a:effectLst/>
                <a:uLnTx/>
                <a:uFillTx/>
                <a:latin typeface="Arial MT"/>
                <a:ea typeface="+mn-ea"/>
                <a:cs typeface="Arial MT"/>
              </a:rPr>
              <a:t>important</a:t>
            </a:r>
            <a:r>
              <a:rPr kumimoji="0" sz="2000" b="0" i="0" u="none" strike="noStrike" kern="1200" cap="none" spc="-80" normalizeH="0" baseline="0" noProof="0" dirty="0">
                <a:ln>
                  <a:noFill/>
                </a:ln>
                <a:solidFill>
                  <a:srgbClr val="292929"/>
                </a:solidFill>
                <a:effectLst/>
                <a:uLnTx/>
                <a:uFillTx/>
                <a:latin typeface="Arial MT"/>
                <a:ea typeface="+mn-ea"/>
                <a:cs typeface="Arial MT"/>
              </a:rPr>
              <a:t> </a:t>
            </a:r>
            <a:r>
              <a:rPr kumimoji="0" sz="2000" b="0" i="0" u="none" strike="noStrike" kern="1200" cap="none" spc="-35" normalizeH="0" baseline="0" noProof="0" dirty="0">
                <a:ln>
                  <a:noFill/>
                </a:ln>
                <a:solidFill>
                  <a:srgbClr val="292929"/>
                </a:solidFill>
                <a:effectLst/>
                <a:uLnTx/>
                <a:uFillTx/>
                <a:latin typeface="Arial MT"/>
                <a:ea typeface="+mn-ea"/>
                <a:cs typeface="Arial MT"/>
              </a:rPr>
              <a:t>factor</a:t>
            </a:r>
            <a:r>
              <a:rPr kumimoji="0" sz="2000" b="0" i="0" u="none" strike="noStrike" kern="1200" cap="none" spc="285"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of</a:t>
            </a: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241300" marR="0" lvl="0" indent="0" algn="l" defTabSz="914400" rtl="0" eaLnBrk="1" fontAlgn="auto" latinLnBrk="0" hangingPunct="1">
              <a:lnSpc>
                <a:spcPts val="2345"/>
              </a:lnSpc>
              <a:spcBef>
                <a:spcPts val="0"/>
              </a:spcBef>
              <a:spcAft>
                <a:spcPts val="0"/>
              </a:spcAft>
              <a:buClrTx/>
              <a:buSzTx/>
              <a:buFontTx/>
              <a:buNone/>
              <a:tabLst/>
              <a:defRPr/>
            </a:pPr>
            <a:r>
              <a:rPr kumimoji="0" sz="2000" b="0" i="0" u="none" strike="noStrike" kern="1200" cap="none" spc="-105" normalizeH="0" baseline="0" noProof="0" dirty="0">
                <a:ln>
                  <a:noFill/>
                </a:ln>
                <a:solidFill>
                  <a:srgbClr val="292929"/>
                </a:solidFill>
                <a:effectLst/>
                <a:uLnTx/>
                <a:uFillTx/>
                <a:latin typeface="Arial MT"/>
                <a:ea typeface="+mn-ea"/>
                <a:cs typeface="Arial MT"/>
              </a:rPr>
              <a:t>s</a:t>
            </a:r>
            <a:r>
              <a:rPr kumimoji="0" sz="2000" b="0" i="0" u="none" strike="noStrike" kern="1200" cap="none" spc="-110" normalizeH="0" baseline="0" noProof="0" dirty="0">
                <a:ln>
                  <a:noFill/>
                </a:ln>
                <a:solidFill>
                  <a:srgbClr val="292929"/>
                </a:solidFill>
                <a:effectLst/>
                <a:uLnTx/>
                <a:uFillTx/>
                <a:latin typeface="Arial MT"/>
                <a:ea typeface="+mn-ea"/>
                <a:cs typeface="Arial MT"/>
              </a:rPr>
              <a:t>u</a:t>
            </a:r>
            <a:r>
              <a:rPr kumimoji="0" sz="2000" b="0" i="0" u="none" strike="noStrike" kern="1200" cap="none" spc="-105" normalizeH="0" baseline="0" noProof="0" dirty="0">
                <a:ln>
                  <a:noFill/>
                </a:ln>
                <a:solidFill>
                  <a:srgbClr val="292929"/>
                </a:solidFill>
                <a:effectLst/>
                <a:uLnTx/>
                <a:uFillTx/>
                <a:latin typeface="Arial MT"/>
                <a:ea typeface="+mn-ea"/>
                <a:cs typeface="Arial MT"/>
              </a:rPr>
              <a:t>cc</a:t>
            </a:r>
            <a:r>
              <a:rPr kumimoji="0" sz="2000" b="0" i="0" u="none" strike="noStrike" kern="1200" cap="none" spc="-110" normalizeH="0" baseline="0" noProof="0" dirty="0">
                <a:ln>
                  <a:noFill/>
                </a:ln>
                <a:solidFill>
                  <a:srgbClr val="292929"/>
                </a:solidFill>
                <a:effectLst/>
                <a:uLnTx/>
                <a:uFillTx/>
                <a:latin typeface="Arial MT"/>
                <a:ea typeface="+mn-ea"/>
                <a:cs typeface="Arial MT"/>
              </a:rPr>
              <a:t>e</a:t>
            </a:r>
            <a:r>
              <a:rPr kumimoji="0" sz="2000" b="0" i="0" u="none" strike="noStrike" kern="1200" cap="none" spc="-114" normalizeH="0" baseline="0" noProof="0" dirty="0">
                <a:ln>
                  <a:noFill/>
                </a:ln>
                <a:solidFill>
                  <a:srgbClr val="292929"/>
                </a:solidFill>
                <a:effectLst/>
                <a:uLnTx/>
                <a:uFillTx/>
                <a:latin typeface="Arial MT"/>
                <a:ea typeface="+mn-ea"/>
                <a:cs typeface="Arial MT"/>
              </a:rPr>
              <a:t>s</a:t>
            </a:r>
            <a:r>
              <a:rPr kumimoji="0" sz="2000" b="0" i="0" u="none" strike="noStrike" kern="1200" cap="none" spc="0" normalizeH="0" baseline="0" noProof="0" dirty="0">
                <a:ln>
                  <a:noFill/>
                </a:ln>
                <a:solidFill>
                  <a:srgbClr val="292929"/>
                </a:solidFill>
                <a:effectLst/>
                <a:uLnTx/>
                <a:uFillTx/>
                <a:latin typeface="Arial MT"/>
                <a:ea typeface="+mn-ea"/>
                <a:cs typeface="Arial MT"/>
              </a:rPr>
              <a:t>s</a:t>
            </a:r>
            <a:r>
              <a:rPr kumimoji="0" sz="2000" b="0" i="0" u="none" strike="noStrike" kern="1200" cap="none" spc="-270" normalizeH="0" baseline="0" noProof="0" dirty="0">
                <a:ln>
                  <a:noFill/>
                </a:ln>
                <a:solidFill>
                  <a:srgbClr val="292929"/>
                </a:solidFill>
                <a:effectLst/>
                <a:uLnTx/>
                <a:uFillTx/>
                <a:latin typeface="Arial MT"/>
                <a:ea typeface="+mn-ea"/>
                <a:cs typeface="Arial MT"/>
              </a:rPr>
              <a:t> </a:t>
            </a:r>
            <a:r>
              <a:rPr kumimoji="0" sz="2000" b="0" i="0" u="none" strike="noStrike" kern="1200" cap="none" spc="0" normalizeH="0" baseline="0" noProof="0" dirty="0">
                <a:ln>
                  <a:noFill/>
                </a:ln>
                <a:solidFill>
                  <a:srgbClr val="292929"/>
                </a:solidFill>
                <a:effectLst/>
                <a:uLnTx/>
                <a:uFillTx/>
                <a:latin typeface="Arial MT"/>
                <a:ea typeface="+mn-ea"/>
                <a:cs typeface="Arial MT"/>
              </a:rPr>
              <a:t>of</a:t>
            </a:r>
            <a:r>
              <a:rPr kumimoji="0" sz="2000" b="0" i="0" u="none" strike="noStrike" kern="1200" cap="none" spc="130" normalizeH="0" baseline="0" noProof="0" dirty="0">
                <a:ln>
                  <a:noFill/>
                </a:ln>
                <a:solidFill>
                  <a:srgbClr val="292929"/>
                </a:solidFill>
                <a:effectLst/>
                <a:uLnTx/>
                <a:uFillTx/>
                <a:latin typeface="Arial MT"/>
                <a:ea typeface="+mn-ea"/>
                <a:cs typeface="Arial MT"/>
              </a:rPr>
              <a:t> </a:t>
            </a:r>
            <a:r>
              <a:rPr kumimoji="0" sz="2000" b="0" i="0" u="none" strike="noStrike" kern="1200" cap="none" spc="-60" normalizeH="0" baseline="0" noProof="0" dirty="0">
                <a:ln>
                  <a:noFill/>
                </a:ln>
                <a:solidFill>
                  <a:srgbClr val="292929"/>
                </a:solidFill>
                <a:effectLst/>
                <a:uLnTx/>
                <a:uFillTx/>
                <a:latin typeface="Arial MT"/>
                <a:ea typeface="+mn-ea"/>
                <a:cs typeface="Arial MT"/>
              </a:rPr>
              <a:t>m</a:t>
            </a:r>
            <a:r>
              <a:rPr kumimoji="0" sz="2000" b="0" i="0" u="none" strike="noStrike" kern="1200" cap="none" spc="-65" normalizeH="0" baseline="0" noProof="0" dirty="0">
                <a:ln>
                  <a:noFill/>
                </a:ln>
                <a:solidFill>
                  <a:srgbClr val="292929"/>
                </a:solidFill>
                <a:effectLst/>
                <a:uLnTx/>
                <a:uFillTx/>
                <a:latin typeface="Arial MT"/>
                <a:ea typeface="+mn-ea"/>
                <a:cs typeface="Arial MT"/>
              </a:rPr>
              <a:t>i</a:t>
            </a:r>
            <a:r>
              <a:rPr kumimoji="0" sz="2000" b="0" i="0" u="none" strike="noStrike" kern="1200" cap="none" spc="-60" normalizeH="0" baseline="0" noProof="0" dirty="0">
                <a:ln>
                  <a:noFill/>
                </a:ln>
                <a:solidFill>
                  <a:srgbClr val="292929"/>
                </a:solidFill>
                <a:effectLst/>
                <a:uLnTx/>
                <a:uFillTx/>
                <a:latin typeface="Arial MT"/>
                <a:ea typeface="+mn-ea"/>
                <a:cs typeface="Arial MT"/>
              </a:rPr>
              <a:t>ss</a:t>
            </a:r>
            <a:r>
              <a:rPr kumimoji="0" sz="2000" b="0" i="0" u="none" strike="noStrike" kern="1200" cap="none" spc="-65" normalizeH="0" baseline="0" noProof="0" dirty="0">
                <a:ln>
                  <a:noFill/>
                </a:ln>
                <a:solidFill>
                  <a:srgbClr val="292929"/>
                </a:solidFill>
                <a:effectLst/>
                <a:uLnTx/>
                <a:uFillTx/>
                <a:latin typeface="Arial MT"/>
                <a:ea typeface="+mn-ea"/>
                <a:cs typeface="Arial MT"/>
              </a:rPr>
              <a:t>io</a:t>
            </a:r>
            <a:r>
              <a:rPr kumimoji="0" sz="2000" b="0" i="0" u="none" strike="noStrike" kern="1200" cap="none" spc="-75" normalizeH="0" baseline="0" noProof="0" dirty="0">
                <a:ln>
                  <a:noFill/>
                </a:ln>
                <a:solidFill>
                  <a:srgbClr val="292929"/>
                </a:solidFill>
                <a:effectLst/>
                <a:uLnTx/>
                <a:uFillTx/>
                <a:latin typeface="Arial MT"/>
                <a:ea typeface="+mn-ea"/>
                <a:cs typeface="Arial MT"/>
              </a:rPr>
              <a:t>n</a:t>
            </a:r>
            <a:r>
              <a:rPr kumimoji="0" sz="2000" b="0" i="0" u="none" strike="noStrike" kern="1200" cap="none" spc="-70" normalizeH="0" baseline="0" noProof="0" dirty="0">
                <a:ln>
                  <a:noFill/>
                </a:ln>
                <a:solidFill>
                  <a:srgbClr val="292929"/>
                </a:solidFill>
                <a:effectLst/>
                <a:uLnTx/>
                <a:uFillTx/>
                <a:latin typeface="Arial MT"/>
                <a:ea typeface="+mn-ea"/>
                <a:cs typeface="Arial MT"/>
              </a:rPr>
              <a:t>s</a:t>
            </a:r>
            <a:r>
              <a:rPr kumimoji="0" sz="2000" b="0" i="0" u="none" strike="noStrike" kern="1200" cap="none" spc="0" normalizeH="0" baseline="0" noProof="0" dirty="0">
                <a:ln>
                  <a:noFill/>
                </a:ln>
                <a:solidFill>
                  <a:srgbClr val="292929"/>
                </a:solidFill>
                <a:effectLst/>
                <a:uLnTx/>
                <a:uFillTx/>
                <a:latin typeface="Arial MT"/>
                <a:ea typeface="+mn-ea"/>
                <a:cs typeface="Arial MT"/>
              </a:rPr>
              <a:t>.</a:t>
            </a:r>
            <a:endParaRPr kumimoji="0" sz="20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095"/>
            <a:ext cx="5601970" cy="589280"/>
          </a:xfrm>
          <a:prstGeom prst="rect">
            <a:avLst/>
          </a:prstGeom>
        </p:spPr>
        <p:txBody>
          <a:bodyPr vert="horz" wrap="square" lIns="0" tIns="12065" rIns="0" bIns="0" rtlCol="0">
            <a:spAutoFit/>
          </a:bodyPr>
          <a:lstStyle/>
          <a:p>
            <a:pPr marL="12700">
              <a:lnSpc>
                <a:spcPct val="100000"/>
              </a:lnSpc>
              <a:spcBef>
                <a:spcPts val="95"/>
              </a:spcBef>
            </a:pPr>
            <a:r>
              <a:rPr spc="-195" dirty="0"/>
              <a:t>S</a:t>
            </a:r>
            <a:r>
              <a:rPr spc="-190" dirty="0"/>
              <a:t>ucce</a:t>
            </a:r>
            <a:r>
              <a:rPr spc="-180" dirty="0"/>
              <a:t>s</a:t>
            </a:r>
            <a:r>
              <a:rPr spc="-190" dirty="0"/>
              <a:t>s</a:t>
            </a:r>
            <a:r>
              <a:rPr spc="-165" dirty="0"/>
              <a:t>f</a:t>
            </a:r>
            <a:r>
              <a:rPr spc="-180" dirty="0"/>
              <a:t>u</a:t>
            </a:r>
            <a:r>
              <a:rPr spc="-5" dirty="0"/>
              <a:t>l</a:t>
            </a:r>
            <a:r>
              <a:rPr spc="-300" dirty="0"/>
              <a:t> </a:t>
            </a:r>
            <a:r>
              <a:rPr spc="-190" dirty="0"/>
              <a:t>Laun</a:t>
            </a:r>
            <a:r>
              <a:rPr spc="-180" dirty="0"/>
              <a:t>c</a:t>
            </a:r>
            <a:r>
              <a:rPr spc="-165" dirty="0"/>
              <a:t>h</a:t>
            </a:r>
            <a:r>
              <a:rPr spc="-180" dirty="0"/>
              <a:t>e</a:t>
            </a:r>
            <a:r>
              <a:rPr spc="-5" dirty="0"/>
              <a:t>s</a:t>
            </a:r>
            <a:r>
              <a:rPr spc="-300" dirty="0"/>
              <a:t> </a:t>
            </a:r>
            <a:r>
              <a:rPr spc="-70" dirty="0"/>
              <a:t>b</a:t>
            </a:r>
            <a:r>
              <a:rPr spc="-5" dirty="0"/>
              <a:t>y</a:t>
            </a:r>
            <a:r>
              <a:rPr spc="505" dirty="0"/>
              <a:t> </a:t>
            </a:r>
            <a:r>
              <a:rPr spc="-135" dirty="0"/>
              <a:t>Si</a:t>
            </a:r>
            <a:r>
              <a:rPr spc="-114" dirty="0"/>
              <a:t>t</a:t>
            </a:r>
            <a:r>
              <a:rPr spc="-5" dirty="0"/>
              <a:t>e</a:t>
            </a:r>
          </a:p>
        </p:txBody>
      </p:sp>
      <p:pic>
        <p:nvPicPr>
          <p:cNvPr id="4" name="object 4"/>
          <p:cNvPicPr/>
          <p:nvPr/>
        </p:nvPicPr>
        <p:blipFill>
          <a:blip r:embed="rId2" cstate="print"/>
          <a:stretch>
            <a:fillRect/>
          </a:stretch>
        </p:blipFill>
        <p:spPr>
          <a:xfrm>
            <a:off x="2755392" y="1443227"/>
            <a:ext cx="5774435" cy="397154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rPr>
              <a:pPr marL="38100" marR="0" lvl="0" indent="0" algn="l" defTabSz="914400" rtl="0" eaLnBrk="1" fontAlgn="auto" latinLnBrk="0" hangingPunct="1">
                <a:lnSpc>
                  <a:spcPts val="1864"/>
                </a:lnSpc>
                <a:spcBef>
                  <a:spcPts val="0"/>
                </a:spcBef>
                <a:spcAft>
                  <a:spcPts val="0"/>
                </a:spcAft>
                <a:buClrTx/>
                <a:buSzTx/>
                <a:buFontTx/>
                <a:buNone/>
                <a:tabLst/>
                <a:defRPr/>
              </a:pPr>
              <a:t>41</a:t>
            </a:fld>
            <a:endParaRPr kumimoji="0" sz="1600" b="0" i="0" u="none" strike="noStrike" kern="1200" cap="none" spc="-5" normalizeH="0" baseline="0" noProof="0" dirty="0">
              <a:ln>
                <a:noFill/>
              </a:ln>
              <a:solidFill>
                <a:srgbClr val="1C7BDB"/>
              </a:solidFill>
              <a:effectLst/>
              <a:uLnTx/>
              <a:uFillTx/>
              <a:latin typeface="Arial MT"/>
              <a:ea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393" y="5428284"/>
            <a:ext cx="5526405" cy="360680"/>
          </a:xfrm>
          <a:prstGeom prst="rect">
            <a:avLst/>
          </a:prstGeom>
        </p:spPr>
        <p:txBody>
          <a:bodyPr vert="horz" wrap="square" lIns="0" tIns="12065" rIns="0" bIns="0" rtlCol="0">
            <a:spAutoFit/>
          </a:bodyPr>
          <a:lstStyle/>
          <a:p>
            <a:pPr marL="241300" marR="0" lvl="0" indent="-228600" algn="l" defTabSz="914400" rtl="0" eaLnBrk="1" fontAlgn="auto" latinLnBrk="0" hangingPunct="1">
              <a:lnSpc>
                <a:spcPct val="100000"/>
              </a:lnSpc>
              <a:spcBef>
                <a:spcPts val="95"/>
              </a:spcBef>
              <a:spcAft>
                <a:spcPts val="0"/>
              </a:spcAft>
              <a:buClrTx/>
              <a:buSzTx/>
              <a:buFontTx/>
              <a:buChar char="•"/>
              <a:tabLst>
                <a:tab pos="240665" algn="l"/>
                <a:tab pos="241300" algn="l"/>
              </a:tabLst>
              <a:defRPr/>
            </a:pPr>
            <a:r>
              <a:rPr kumimoji="0" sz="2200" b="0" i="0" u="none" strike="noStrike" kern="1200" cap="none" spc="30" normalizeH="0" baseline="0" noProof="0" dirty="0">
                <a:ln>
                  <a:noFill/>
                </a:ln>
                <a:solidFill>
                  <a:srgbClr val="292929"/>
                </a:solidFill>
                <a:effectLst/>
                <a:uLnTx/>
                <a:uFillTx/>
                <a:latin typeface="Arial MT"/>
                <a:ea typeface="+mn-ea"/>
                <a:cs typeface="Arial MT"/>
              </a:rPr>
              <a:t>76.9</a:t>
            </a:r>
            <a:r>
              <a:rPr kumimoji="0" sz="2200" b="0" i="0" u="none" strike="noStrike" kern="1200" cap="none" spc="-5" normalizeH="0" baseline="0" noProof="0" dirty="0">
                <a:ln>
                  <a:noFill/>
                </a:ln>
                <a:solidFill>
                  <a:srgbClr val="292929"/>
                </a:solidFill>
                <a:effectLst/>
                <a:uLnTx/>
                <a:uFillTx/>
                <a:latin typeface="Arial MT"/>
                <a:ea typeface="+mn-ea"/>
                <a:cs typeface="Arial MT"/>
              </a:rPr>
              <a:t>%</a:t>
            </a:r>
            <a:r>
              <a:rPr kumimoji="0" sz="2200" b="0" i="0" u="none" strike="noStrike" kern="1200" cap="none" spc="110" normalizeH="0" baseline="0" noProof="0" dirty="0">
                <a:ln>
                  <a:noFill/>
                </a:ln>
                <a:solidFill>
                  <a:srgbClr val="292929"/>
                </a:solidFill>
                <a:effectLst/>
                <a:uLnTx/>
                <a:uFillTx/>
                <a:latin typeface="Arial MT"/>
                <a:ea typeface="+mn-ea"/>
                <a:cs typeface="Arial MT"/>
              </a:rPr>
              <a:t> </a:t>
            </a:r>
            <a:r>
              <a:rPr kumimoji="0" sz="2200" b="0" i="0" u="none" strike="noStrike" kern="1200" cap="none" spc="-5" normalizeH="0" baseline="0" noProof="0" dirty="0">
                <a:ln>
                  <a:noFill/>
                </a:ln>
                <a:solidFill>
                  <a:srgbClr val="292929"/>
                </a:solidFill>
                <a:effectLst/>
                <a:uLnTx/>
                <a:uFillTx/>
                <a:latin typeface="Arial MT"/>
                <a:ea typeface="+mn-ea"/>
                <a:cs typeface="Arial MT"/>
              </a:rPr>
              <a:t>of</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100" normalizeH="0" baseline="0" noProof="0" dirty="0">
                <a:ln>
                  <a:noFill/>
                </a:ln>
                <a:solidFill>
                  <a:srgbClr val="292929"/>
                </a:solidFill>
                <a:effectLst/>
                <a:uLnTx/>
                <a:uFillTx/>
                <a:latin typeface="Arial MT"/>
                <a:ea typeface="+mn-ea"/>
                <a:cs typeface="Arial MT"/>
              </a:rPr>
              <a:t>laun</a:t>
            </a:r>
            <a:r>
              <a:rPr kumimoji="0" sz="2200" b="0" i="0" u="none" strike="noStrike" kern="1200" cap="none" spc="-95" normalizeH="0" baseline="0" noProof="0" dirty="0">
                <a:ln>
                  <a:noFill/>
                </a:ln>
                <a:solidFill>
                  <a:srgbClr val="292929"/>
                </a:solidFill>
                <a:effectLst/>
                <a:uLnTx/>
                <a:uFillTx/>
                <a:latin typeface="Arial MT"/>
                <a:ea typeface="+mn-ea"/>
                <a:cs typeface="Arial MT"/>
              </a:rPr>
              <a:t>c</a:t>
            </a:r>
            <a:r>
              <a:rPr kumimoji="0" sz="2200" b="0" i="0" u="none" strike="noStrike" kern="1200" cap="none" spc="-100" normalizeH="0" baseline="0" noProof="0" dirty="0">
                <a:ln>
                  <a:noFill/>
                </a:ln>
                <a:solidFill>
                  <a:srgbClr val="292929"/>
                </a:solidFill>
                <a:effectLst/>
                <a:uLnTx/>
                <a:uFillTx/>
                <a:latin typeface="Arial MT"/>
                <a:ea typeface="+mn-ea"/>
                <a:cs typeface="Arial MT"/>
              </a:rPr>
              <a:t>he</a:t>
            </a:r>
            <a:r>
              <a:rPr kumimoji="0" sz="2200" b="0" i="0" u="none" strike="noStrike" kern="1200" cap="none" spc="-5" normalizeH="0" baseline="0" noProof="0" dirty="0">
                <a:ln>
                  <a:noFill/>
                </a:ln>
                <a:solidFill>
                  <a:srgbClr val="292929"/>
                </a:solidFill>
                <a:effectLst/>
                <a:uLnTx/>
                <a:uFillTx/>
                <a:latin typeface="Arial MT"/>
                <a:ea typeface="+mn-ea"/>
                <a:cs typeface="Arial MT"/>
              </a:rPr>
              <a:t>s</a:t>
            </a:r>
            <a:r>
              <a:rPr kumimoji="0" sz="2200" b="0" i="0" u="none" strike="noStrike" kern="1200" cap="none" spc="-190" normalizeH="0" baseline="0" noProof="0" dirty="0">
                <a:ln>
                  <a:noFill/>
                </a:ln>
                <a:solidFill>
                  <a:srgbClr val="292929"/>
                </a:solidFill>
                <a:effectLst/>
                <a:uLnTx/>
                <a:uFillTx/>
                <a:latin typeface="Arial MT"/>
                <a:ea typeface="+mn-ea"/>
                <a:cs typeface="Arial MT"/>
              </a:rPr>
              <a:t> </a:t>
            </a:r>
            <a:r>
              <a:rPr kumimoji="0" sz="2200" b="0" i="0" u="none" strike="noStrike" kern="1200" cap="none" spc="-90" normalizeH="0" baseline="0" noProof="0" dirty="0">
                <a:ln>
                  <a:noFill/>
                </a:ln>
                <a:solidFill>
                  <a:srgbClr val="292929"/>
                </a:solidFill>
                <a:effectLst/>
                <a:uLnTx/>
                <a:uFillTx/>
                <a:latin typeface="Arial MT"/>
                <a:ea typeface="+mn-ea"/>
                <a:cs typeface="Arial MT"/>
              </a:rPr>
              <a:t>ar</a:t>
            </a:r>
            <a:r>
              <a:rPr kumimoji="0" sz="2200" b="0" i="0" u="none" strike="noStrike" kern="1200" cap="none" spc="-5" normalizeH="0" baseline="0" noProof="0" dirty="0">
                <a:ln>
                  <a:noFill/>
                </a:ln>
                <a:solidFill>
                  <a:srgbClr val="292929"/>
                </a:solidFill>
                <a:effectLst/>
                <a:uLnTx/>
                <a:uFillTx/>
                <a:latin typeface="Arial MT"/>
                <a:ea typeface="+mn-ea"/>
                <a:cs typeface="Arial MT"/>
              </a:rPr>
              <a:t>e</a:t>
            </a:r>
            <a:r>
              <a:rPr kumimoji="0" sz="2200" b="0" i="0" u="none" strike="noStrike" kern="1200" cap="none" spc="-165" normalizeH="0" baseline="0" noProof="0" dirty="0">
                <a:ln>
                  <a:noFill/>
                </a:ln>
                <a:solidFill>
                  <a:srgbClr val="292929"/>
                </a:solidFill>
                <a:effectLst/>
                <a:uLnTx/>
                <a:uFillTx/>
                <a:latin typeface="Arial MT"/>
                <a:ea typeface="+mn-ea"/>
                <a:cs typeface="Arial MT"/>
              </a:rPr>
              <a:t> </a:t>
            </a:r>
            <a:r>
              <a:rPr kumimoji="0" sz="2200" b="0" i="0" u="none" strike="noStrike" kern="1200" cap="none" spc="-95" normalizeH="0" baseline="0" noProof="0" dirty="0">
                <a:ln>
                  <a:noFill/>
                </a:ln>
                <a:solidFill>
                  <a:srgbClr val="292929"/>
                </a:solidFill>
                <a:effectLst/>
                <a:uLnTx/>
                <a:uFillTx/>
                <a:latin typeface="Arial MT"/>
                <a:ea typeface="+mn-ea"/>
                <a:cs typeface="Arial MT"/>
              </a:rPr>
              <a:t>s</a:t>
            </a:r>
            <a:r>
              <a:rPr kumimoji="0" sz="2200" b="0" i="0" u="none" strike="noStrike" kern="1200" cap="none" spc="-100" normalizeH="0" baseline="0" noProof="0" dirty="0">
                <a:ln>
                  <a:noFill/>
                </a:ln>
                <a:solidFill>
                  <a:srgbClr val="292929"/>
                </a:solidFill>
                <a:effectLst/>
                <a:uLnTx/>
                <a:uFillTx/>
                <a:latin typeface="Arial MT"/>
                <a:ea typeface="+mn-ea"/>
                <a:cs typeface="Arial MT"/>
              </a:rPr>
              <a:t>u</a:t>
            </a:r>
            <a:r>
              <a:rPr kumimoji="0" sz="2200" b="0" i="0" u="none" strike="noStrike" kern="1200" cap="none" spc="-95" normalizeH="0" baseline="0" noProof="0" dirty="0">
                <a:ln>
                  <a:noFill/>
                </a:ln>
                <a:solidFill>
                  <a:srgbClr val="292929"/>
                </a:solidFill>
                <a:effectLst/>
                <a:uLnTx/>
                <a:uFillTx/>
                <a:latin typeface="Arial MT"/>
                <a:ea typeface="+mn-ea"/>
                <a:cs typeface="Arial MT"/>
              </a:rPr>
              <a:t>cc</a:t>
            </a:r>
            <a:r>
              <a:rPr kumimoji="0" sz="2200" b="0" i="0" u="none" strike="noStrike" kern="1200" cap="none" spc="-100" normalizeH="0" baseline="0" noProof="0" dirty="0">
                <a:ln>
                  <a:noFill/>
                </a:ln>
                <a:solidFill>
                  <a:srgbClr val="292929"/>
                </a:solidFill>
                <a:effectLst/>
                <a:uLnTx/>
                <a:uFillTx/>
                <a:latin typeface="Arial MT"/>
                <a:ea typeface="+mn-ea"/>
                <a:cs typeface="Arial MT"/>
              </a:rPr>
              <a:t>e</a:t>
            </a:r>
            <a:r>
              <a:rPr kumimoji="0" sz="2200" b="0" i="0" u="none" strike="noStrike" kern="1200" cap="none" spc="-95" normalizeH="0" baseline="0" noProof="0" dirty="0">
                <a:ln>
                  <a:noFill/>
                </a:ln>
                <a:solidFill>
                  <a:srgbClr val="292929"/>
                </a:solidFill>
                <a:effectLst/>
                <a:uLnTx/>
                <a:uFillTx/>
                <a:latin typeface="Arial MT"/>
                <a:ea typeface="+mn-ea"/>
                <a:cs typeface="Arial MT"/>
              </a:rPr>
              <a:t>ss</a:t>
            </a:r>
            <a:r>
              <a:rPr kumimoji="0" sz="2200" b="0" i="0" u="none" strike="noStrike" kern="1200" cap="none" spc="-100" normalizeH="0" baseline="0" noProof="0" dirty="0">
                <a:ln>
                  <a:noFill/>
                </a:ln>
                <a:solidFill>
                  <a:srgbClr val="292929"/>
                </a:solidFill>
                <a:effectLst/>
                <a:uLnTx/>
                <a:uFillTx/>
                <a:latin typeface="Arial MT"/>
                <a:ea typeface="+mn-ea"/>
                <a:cs typeface="Arial MT"/>
              </a:rPr>
              <a:t>fu</a:t>
            </a:r>
            <a:r>
              <a:rPr kumimoji="0" sz="2200" b="0" i="0" u="none" strike="noStrike" kern="1200" cap="none" spc="-5" normalizeH="0" baseline="0" noProof="0" dirty="0">
                <a:ln>
                  <a:noFill/>
                </a:ln>
                <a:solidFill>
                  <a:srgbClr val="292929"/>
                </a:solidFill>
                <a:effectLst/>
                <a:uLnTx/>
                <a:uFillTx/>
                <a:latin typeface="Arial MT"/>
                <a:ea typeface="+mn-ea"/>
                <a:cs typeface="Arial MT"/>
              </a:rPr>
              <a:t>l</a:t>
            </a:r>
            <a:r>
              <a:rPr kumimoji="0" sz="2200" b="0" i="0" u="none" strike="noStrike" kern="1200" cap="none" spc="-200" normalizeH="0" baseline="0" noProof="0" dirty="0">
                <a:ln>
                  <a:noFill/>
                </a:ln>
                <a:solidFill>
                  <a:srgbClr val="292929"/>
                </a:solidFill>
                <a:effectLst/>
                <a:uLnTx/>
                <a:uFillTx/>
                <a:latin typeface="Arial MT"/>
                <a:ea typeface="+mn-ea"/>
                <a:cs typeface="Arial MT"/>
              </a:rPr>
              <a:t> </a:t>
            </a:r>
            <a:r>
              <a:rPr kumimoji="0" sz="2200" b="0" i="0" u="none" strike="noStrike" kern="1200" cap="none" spc="-15" normalizeH="0" baseline="0" noProof="0" dirty="0">
                <a:ln>
                  <a:noFill/>
                </a:ln>
                <a:solidFill>
                  <a:srgbClr val="292929"/>
                </a:solidFill>
                <a:effectLst/>
                <a:uLnTx/>
                <a:uFillTx/>
                <a:latin typeface="Arial MT"/>
                <a:ea typeface="+mn-ea"/>
                <a:cs typeface="Arial MT"/>
              </a:rPr>
              <a:t>i</a:t>
            </a:r>
            <a:r>
              <a:rPr kumimoji="0" sz="2200" b="0" i="0" u="none" strike="noStrike" kern="1200" cap="none" spc="-5" normalizeH="0" baseline="0" noProof="0" dirty="0">
                <a:ln>
                  <a:noFill/>
                </a:ln>
                <a:solidFill>
                  <a:srgbClr val="292929"/>
                </a:solidFill>
                <a:effectLst/>
                <a:uLnTx/>
                <a:uFillTx/>
                <a:latin typeface="Arial MT"/>
                <a:ea typeface="+mn-ea"/>
                <a:cs typeface="Arial MT"/>
              </a:rPr>
              <a:t>n</a:t>
            </a:r>
            <a:r>
              <a:rPr kumimoji="0" sz="2200" b="0" i="0" u="none" strike="noStrike" kern="1200" cap="none" spc="-35"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th</a:t>
            </a:r>
            <a:r>
              <a:rPr kumimoji="0" sz="2200" b="0" i="0" u="none" strike="noStrike" kern="1200" cap="none" spc="-25" normalizeH="0" baseline="0" noProof="0" dirty="0">
                <a:ln>
                  <a:noFill/>
                </a:ln>
                <a:solidFill>
                  <a:srgbClr val="292929"/>
                </a:solidFill>
                <a:effectLst/>
                <a:uLnTx/>
                <a:uFillTx/>
                <a:latin typeface="Arial MT"/>
                <a:ea typeface="+mn-ea"/>
                <a:cs typeface="Arial MT"/>
              </a:rPr>
              <a:t>i</a:t>
            </a:r>
            <a:r>
              <a:rPr kumimoji="0" sz="2200" b="0" i="0" u="none" strike="noStrike" kern="1200" cap="none" spc="-5" normalizeH="0" baseline="0" noProof="0" dirty="0">
                <a:ln>
                  <a:noFill/>
                </a:ln>
                <a:solidFill>
                  <a:srgbClr val="292929"/>
                </a:solidFill>
                <a:effectLst/>
                <a:uLnTx/>
                <a:uFillTx/>
                <a:latin typeface="Arial MT"/>
                <a:ea typeface="+mn-ea"/>
                <a:cs typeface="Arial MT"/>
              </a:rPr>
              <a:t>s</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si</a:t>
            </a:r>
            <a:r>
              <a:rPr kumimoji="0" sz="2200" b="0" i="0" u="none" strike="noStrike" kern="1200" cap="none" spc="-55" normalizeH="0" baseline="0" noProof="0" dirty="0">
                <a:ln>
                  <a:noFill/>
                </a:ln>
                <a:solidFill>
                  <a:srgbClr val="292929"/>
                </a:solidFill>
                <a:effectLst/>
                <a:uLnTx/>
                <a:uFillTx/>
                <a:latin typeface="Arial MT"/>
                <a:ea typeface="+mn-ea"/>
                <a:cs typeface="Arial MT"/>
              </a:rPr>
              <a:t>t</a:t>
            </a:r>
            <a:r>
              <a:rPr kumimoji="0" sz="2200" b="0" i="0" u="none" strike="noStrike" kern="1200" cap="none" spc="-50" normalizeH="0" baseline="0" noProof="0" dirty="0">
                <a:ln>
                  <a:noFill/>
                </a:ln>
                <a:solidFill>
                  <a:srgbClr val="292929"/>
                </a:solidFill>
                <a:effectLst/>
                <a:uLnTx/>
                <a:uFillTx/>
                <a:latin typeface="Arial MT"/>
                <a:ea typeface="+mn-ea"/>
                <a:cs typeface="Arial MT"/>
              </a:rPr>
              <a:t>e</a:t>
            </a:r>
            <a:r>
              <a:rPr kumimoji="0" sz="2200" b="0" i="0" u="none" strike="noStrike" kern="1200" cap="none" spc="-5" normalizeH="0" baseline="0" noProof="0" dirty="0">
                <a:ln>
                  <a:noFill/>
                </a:ln>
                <a:solidFill>
                  <a:srgbClr val="292929"/>
                </a:solidFill>
                <a:effectLst/>
                <a:uLnTx/>
                <a:uFillTx/>
                <a:latin typeface="Arial MT"/>
                <a:ea typeface="+mn-ea"/>
                <a:cs typeface="Arial MT"/>
              </a:rPr>
              <a:t>.</a:t>
            </a:r>
            <a:endParaRPr kumimoji="0" sz="22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095"/>
            <a:ext cx="7440295" cy="589280"/>
          </a:xfrm>
          <a:prstGeom prst="rect">
            <a:avLst/>
          </a:prstGeom>
        </p:spPr>
        <p:txBody>
          <a:bodyPr vert="horz" wrap="square" lIns="0" tIns="12065" rIns="0" bIns="0" rtlCol="0">
            <a:spAutoFit/>
          </a:bodyPr>
          <a:lstStyle/>
          <a:p>
            <a:pPr marL="12700">
              <a:lnSpc>
                <a:spcPct val="100000"/>
              </a:lnSpc>
              <a:spcBef>
                <a:spcPts val="95"/>
              </a:spcBef>
            </a:pPr>
            <a:r>
              <a:rPr spc="-165" dirty="0"/>
              <a:t>Launc</a:t>
            </a:r>
            <a:r>
              <a:rPr spc="-5" dirty="0"/>
              <a:t>h</a:t>
            </a:r>
            <a:r>
              <a:rPr spc="-295" dirty="0"/>
              <a:t> </a:t>
            </a:r>
            <a:r>
              <a:rPr spc="-265" dirty="0"/>
              <a:t>Su</a:t>
            </a:r>
            <a:r>
              <a:rPr spc="-260" dirty="0"/>
              <a:t>cc</a:t>
            </a:r>
            <a:r>
              <a:rPr spc="-265" dirty="0"/>
              <a:t>e</a:t>
            </a:r>
            <a:r>
              <a:rPr spc="-260" dirty="0"/>
              <a:t>s</a:t>
            </a:r>
            <a:r>
              <a:rPr spc="-5" dirty="0"/>
              <a:t>s</a:t>
            </a:r>
            <a:r>
              <a:rPr spc="-475" dirty="0"/>
              <a:t> </a:t>
            </a:r>
            <a:r>
              <a:rPr spc="-135" dirty="0"/>
              <a:t>Ra</a:t>
            </a:r>
            <a:r>
              <a:rPr spc="-114" dirty="0"/>
              <a:t>t</a:t>
            </a:r>
            <a:r>
              <a:rPr spc="-135" dirty="0"/>
              <a:t>i</a:t>
            </a:r>
            <a:r>
              <a:rPr spc="-5" dirty="0"/>
              <a:t>o</a:t>
            </a:r>
            <a:r>
              <a:rPr spc="-215" dirty="0"/>
              <a:t> </a:t>
            </a:r>
            <a:r>
              <a:rPr spc="10" dirty="0"/>
              <a:t>f</a:t>
            </a:r>
            <a:r>
              <a:rPr spc="-5" dirty="0"/>
              <a:t>or</a:t>
            </a:r>
            <a:r>
              <a:rPr spc="30" dirty="0"/>
              <a:t> </a:t>
            </a:r>
            <a:r>
              <a:rPr spc="-470" dirty="0"/>
              <a:t>KS</a:t>
            </a:r>
            <a:r>
              <a:rPr spc="155" dirty="0"/>
              <a:t>C</a:t>
            </a:r>
            <a:r>
              <a:rPr spc="-95" dirty="0"/>
              <a:t>LC</a:t>
            </a:r>
            <a:r>
              <a:rPr spc="-85" dirty="0"/>
              <a:t>-</a:t>
            </a:r>
            <a:r>
              <a:rPr spc="-95" dirty="0"/>
              <a:t>3</a:t>
            </a:r>
            <a:r>
              <a:rPr spc="-85" dirty="0"/>
              <a:t>9</a:t>
            </a:r>
            <a:r>
              <a:rPr spc="-5" dirty="0"/>
              <a:t>A</a:t>
            </a:r>
          </a:p>
        </p:txBody>
      </p:sp>
      <p:pic>
        <p:nvPicPr>
          <p:cNvPr id="4" name="object 4"/>
          <p:cNvPicPr/>
          <p:nvPr/>
        </p:nvPicPr>
        <p:blipFill>
          <a:blip r:embed="rId2" cstate="print"/>
          <a:stretch>
            <a:fillRect/>
          </a:stretch>
        </p:blipFill>
        <p:spPr>
          <a:xfrm>
            <a:off x="3208020" y="2046732"/>
            <a:ext cx="5775959" cy="276453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rPr>
              <a:pPr marL="38100" marR="0" lvl="0" indent="0" algn="l" defTabSz="914400" rtl="0" eaLnBrk="1" fontAlgn="auto" latinLnBrk="0" hangingPunct="1">
                <a:lnSpc>
                  <a:spcPts val="1864"/>
                </a:lnSpc>
                <a:spcBef>
                  <a:spcPts val="0"/>
                </a:spcBef>
                <a:spcAft>
                  <a:spcPts val="0"/>
                </a:spcAft>
                <a:buClrTx/>
                <a:buSzTx/>
                <a:buFontTx/>
                <a:buNone/>
                <a:tabLst/>
                <a:defRPr/>
              </a:pPr>
              <a:t>42</a:t>
            </a:fld>
            <a:endParaRPr kumimoji="0" sz="1600" b="0" i="0" u="none" strike="noStrike" kern="1200" cap="none" spc="-5" normalizeH="0" baseline="0" noProof="0" dirty="0">
              <a:ln>
                <a:noFill/>
              </a:ln>
              <a:solidFill>
                <a:srgbClr val="1C7BDB"/>
              </a:solidFill>
              <a:effectLst/>
              <a:uLnTx/>
              <a:uFillTx/>
              <a:latin typeface="Arial MT"/>
              <a:ea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4" name="Content Placeholder 3" descr="Graphical user interface, application&#10;&#10;Description automatically generated">
            <a:extLst>
              <a:ext uri="{FF2B5EF4-FFF2-40B4-BE49-F238E27FC236}">
                <a16:creationId xmlns:a16="http://schemas.microsoft.com/office/drawing/2014/main" id="{A555C5B5-1A49-489E-FCC3-576BEB980BEE}"/>
              </a:ext>
            </a:extLst>
          </p:cNvPr>
          <p:cNvPicPr>
            <a:picLocks noChangeAspect="1"/>
          </p:cNvPicPr>
          <p:nvPr/>
        </p:nvPicPr>
        <p:blipFill>
          <a:blip r:embed="rId3"/>
          <a:stretch>
            <a:fillRect/>
          </a:stretch>
        </p:blipFill>
        <p:spPr>
          <a:xfrm>
            <a:off x="838200" y="2191367"/>
            <a:ext cx="10515599" cy="3785614"/>
          </a:xfrm>
          <a:prstGeom prst="rect">
            <a:avLst/>
          </a:prstGeom>
        </p:spPr>
      </p:pic>
      <p:sp>
        <p:nvSpPr>
          <p:cNvPr id="7" name="CuadroTexto 6">
            <a:extLst>
              <a:ext uri="{FF2B5EF4-FFF2-40B4-BE49-F238E27FC236}">
                <a16:creationId xmlns:a16="http://schemas.microsoft.com/office/drawing/2014/main" id="{C3F40959-68E6-58FD-F31A-3664CD1543F5}"/>
              </a:ext>
            </a:extLst>
          </p:cNvPr>
          <p:cNvSpPr txBox="1"/>
          <p:nvPr/>
        </p:nvSpPr>
        <p:spPr>
          <a:xfrm>
            <a:off x="1137920" y="425979"/>
            <a:ext cx="6096000" cy="661720"/>
          </a:xfrm>
          <a:prstGeom prst="rect">
            <a:avLst/>
          </a:prstGeom>
          <a:noFill/>
        </p:spPr>
        <p:txBody>
          <a:bodyPr wrap="square">
            <a:spAutoFit/>
          </a:bodyPr>
          <a:lstStyle/>
          <a:p>
            <a:r>
              <a:rPr kumimoji="0" lang="es-MX" sz="3700" b="0" i="0" u="none" strike="noStrike" kern="0" cap="none" spc="-150" normalizeH="0" baseline="0" noProof="0" dirty="0" err="1">
                <a:ln>
                  <a:noFill/>
                </a:ln>
                <a:solidFill>
                  <a:srgbClr val="0947C9"/>
                </a:solidFill>
                <a:effectLst/>
                <a:uLnTx/>
                <a:uFillTx/>
                <a:latin typeface="Arial MT"/>
                <a:ea typeface="+mj-ea"/>
              </a:rPr>
              <a:t>P</a:t>
            </a:r>
            <a:r>
              <a:rPr kumimoji="0" lang="es-MX" sz="3700" b="0" i="0" u="none" strike="noStrike" kern="0" cap="none" spc="-145" normalizeH="0" baseline="0" noProof="0" dirty="0" err="1">
                <a:ln>
                  <a:noFill/>
                </a:ln>
                <a:solidFill>
                  <a:srgbClr val="0947C9"/>
                </a:solidFill>
                <a:effectLst/>
                <a:uLnTx/>
                <a:uFillTx/>
                <a:latin typeface="Arial MT"/>
                <a:ea typeface="+mj-ea"/>
              </a:rPr>
              <a:t>a</a:t>
            </a:r>
            <a:r>
              <a:rPr kumimoji="0" lang="es-MX" sz="3700" b="0" i="0" u="none" strike="noStrike" kern="0" cap="none" spc="-140" normalizeH="0" baseline="0" noProof="0" dirty="0" err="1">
                <a:ln>
                  <a:noFill/>
                </a:ln>
                <a:solidFill>
                  <a:srgbClr val="0947C9"/>
                </a:solidFill>
                <a:effectLst/>
                <a:uLnTx/>
                <a:uFillTx/>
                <a:latin typeface="Arial MT"/>
                <a:ea typeface="+mj-ea"/>
              </a:rPr>
              <a:t>y</a:t>
            </a:r>
            <a:r>
              <a:rPr kumimoji="0" lang="es-MX" sz="3700" b="0" i="0" u="none" strike="noStrike" kern="0" cap="none" spc="-145" normalizeH="0" baseline="0" noProof="0" dirty="0" err="1">
                <a:ln>
                  <a:noFill/>
                </a:ln>
                <a:solidFill>
                  <a:srgbClr val="0947C9"/>
                </a:solidFill>
                <a:effectLst/>
                <a:uLnTx/>
                <a:uFillTx/>
                <a:latin typeface="Arial MT"/>
                <a:ea typeface="+mj-ea"/>
              </a:rPr>
              <a:t>loa</a:t>
            </a:r>
            <a:r>
              <a:rPr kumimoji="0" lang="es-MX" sz="3700" b="0" i="0" u="none" strike="noStrike" kern="0" cap="none" spc="-5" normalizeH="0" baseline="0" noProof="0" dirty="0" err="1">
                <a:ln>
                  <a:noFill/>
                </a:ln>
                <a:solidFill>
                  <a:srgbClr val="0947C9"/>
                </a:solidFill>
                <a:effectLst/>
                <a:uLnTx/>
                <a:uFillTx/>
                <a:latin typeface="Arial MT"/>
                <a:ea typeface="+mj-ea"/>
              </a:rPr>
              <a:t>d</a:t>
            </a:r>
            <a:r>
              <a:rPr kumimoji="0" lang="es-MX" sz="3700" b="0" i="0" u="none" strike="noStrike" kern="0" cap="none" spc="-235" normalizeH="0" baseline="0" noProof="0" dirty="0">
                <a:ln>
                  <a:noFill/>
                </a:ln>
                <a:solidFill>
                  <a:srgbClr val="0947C9"/>
                </a:solidFill>
                <a:effectLst/>
                <a:uLnTx/>
                <a:uFillTx/>
                <a:latin typeface="Arial MT"/>
                <a:ea typeface="+mj-ea"/>
              </a:rPr>
              <a:t> </a:t>
            </a:r>
            <a:r>
              <a:rPr kumimoji="0" lang="es-MX" sz="3700" b="0" i="0" u="none" strike="noStrike" kern="0" cap="none" spc="-190" normalizeH="0" baseline="0" noProof="0" dirty="0">
                <a:ln>
                  <a:noFill/>
                </a:ln>
                <a:solidFill>
                  <a:srgbClr val="0947C9"/>
                </a:solidFill>
                <a:effectLst/>
                <a:uLnTx/>
                <a:uFillTx/>
                <a:latin typeface="Arial MT"/>
                <a:ea typeface="+mj-ea"/>
              </a:rPr>
              <a:t>vs</a:t>
            </a:r>
            <a:r>
              <a:rPr kumimoji="0" lang="es-MX" sz="3700" b="0" i="0" u="none" strike="noStrike" kern="0" cap="none" spc="0" normalizeH="0" baseline="0" noProof="0" dirty="0">
                <a:ln>
                  <a:noFill/>
                </a:ln>
                <a:solidFill>
                  <a:srgbClr val="0947C9"/>
                </a:solidFill>
                <a:effectLst/>
                <a:uLnTx/>
                <a:uFillTx/>
                <a:latin typeface="Arial MT"/>
                <a:ea typeface="+mj-ea"/>
              </a:rPr>
              <a:t>.</a:t>
            </a:r>
            <a:r>
              <a:rPr kumimoji="0" lang="es-MX" sz="3700" b="0" i="0" u="none" strike="noStrike" kern="0" cap="none" spc="-365" normalizeH="0" baseline="0" noProof="0" dirty="0">
                <a:ln>
                  <a:noFill/>
                </a:ln>
                <a:solidFill>
                  <a:srgbClr val="0947C9"/>
                </a:solidFill>
                <a:effectLst/>
                <a:uLnTx/>
                <a:uFillTx/>
                <a:latin typeface="Arial MT"/>
                <a:ea typeface="+mj-ea"/>
              </a:rPr>
              <a:t> </a:t>
            </a:r>
            <a:r>
              <a:rPr kumimoji="0" lang="es-MX" sz="3700" b="0" i="0" u="none" strike="noStrike" kern="0" cap="none" spc="-165" normalizeH="0" baseline="0" noProof="0" dirty="0" err="1">
                <a:ln>
                  <a:noFill/>
                </a:ln>
                <a:solidFill>
                  <a:srgbClr val="0947C9"/>
                </a:solidFill>
                <a:effectLst/>
                <a:uLnTx/>
                <a:uFillTx/>
                <a:latin typeface="Arial MT"/>
                <a:ea typeface="+mj-ea"/>
              </a:rPr>
              <a:t>Launc</a:t>
            </a:r>
            <a:r>
              <a:rPr kumimoji="0" lang="es-MX" sz="3700" b="0" i="0" u="none" strike="noStrike" kern="0" cap="none" spc="-5" normalizeH="0" baseline="0" noProof="0" dirty="0" err="1">
                <a:ln>
                  <a:noFill/>
                </a:ln>
                <a:solidFill>
                  <a:srgbClr val="0947C9"/>
                </a:solidFill>
                <a:effectLst/>
                <a:uLnTx/>
                <a:uFillTx/>
                <a:latin typeface="Arial MT"/>
                <a:ea typeface="+mj-ea"/>
              </a:rPr>
              <a:t>h</a:t>
            </a:r>
            <a:r>
              <a:rPr kumimoji="0" lang="es-MX" sz="3700" b="0" i="0" u="none" strike="noStrike" kern="0" cap="none" spc="340" normalizeH="0" baseline="0" noProof="0" dirty="0">
                <a:ln>
                  <a:noFill/>
                </a:ln>
                <a:solidFill>
                  <a:srgbClr val="0947C9"/>
                </a:solidFill>
                <a:effectLst/>
                <a:uLnTx/>
                <a:uFillTx/>
                <a:latin typeface="Arial MT"/>
                <a:ea typeface="+mj-ea"/>
              </a:rPr>
              <a:t> </a:t>
            </a:r>
            <a:r>
              <a:rPr kumimoji="0" lang="es-MX" sz="3700" b="0" i="0" u="none" strike="noStrike" kern="0" cap="none" spc="-135" normalizeH="0" baseline="0" noProof="0" dirty="0" err="1">
                <a:ln>
                  <a:noFill/>
                </a:ln>
                <a:solidFill>
                  <a:srgbClr val="0947C9"/>
                </a:solidFill>
                <a:effectLst/>
                <a:uLnTx/>
                <a:uFillTx/>
                <a:latin typeface="Arial MT"/>
                <a:ea typeface="+mj-ea"/>
              </a:rPr>
              <a:t>O</a:t>
            </a:r>
            <a:r>
              <a:rPr kumimoji="0" lang="es-MX" sz="3700" b="0" i="0" u="none" strike="noStrike" kern="0" cap="none" spc="-140" normalizeH="0" baseline="0" noProof="0" dirty="0" err="1">
                <a:ln>
                  <a:noFill/>
                </a:ln>
                <a:solidFill>
                  <a:srgbClr val="0947C9"/>
                </a:solidFill>
                <a:effectLst/>
                <a:uLnTx/>
                <a:uFillTx/>
                <a:latin typeface="Arial MT"/>
                <a:ea typeface="+mj-ea"/>
              </a:rPr>
              <a:t>u</a:t>
            </a:r>
            <a:r>
              <a:rPr kumimoji="0" lang="es-MX" sz="3700" b="0" i="0" u="none" strike="noStrike" kern="0" cap="none" spc="-130" normalizeH="0" baseline="0" noProof="0" dirty="0" err="1">
                <a:ln>
                  <a:noFill/>
                </a:ln>
                <a:solidFill>
                  <a:srgbClr val="0947C9"/>
                </a:solidFill>
                <a:effectLst/>
                <a:uLnTx/>
                <a:uFillTx/>
                <a:latin typeface="Arial MT"/>
                <a:ea typeface="+mj-ea"/>
              </a:rPr>
              <a:t>t</a:t>
            </a:r>
            <a:r>
              <a:rPr kumimoji="0" lang="es-MX" sz="3700" b="0" i="0" u="none" strike="noStrike" kern="0" cap="none" spc="-135" normalizeH="0" baseline="0" noProof="0" dirty="0" err="1">
                <a:ln>
                  <a:noFill/>
                </a:ln>
                <a:solidFill>
                  <a:srgbClr val="0947C9"/>
                </a:solidFill>
                <a:effectLst/>
                <a:uLnTx/>
                <a:uFillTx/>
                <a:latin typeface="Arial MT"/>
                <a:ea typeface="+mj-ea"/>
              </a:rPr>
              <a:t>c</a:t>
            </a:r>
            <a:r>
              <a:rPr kumimoji="0" lang="es-MX" sz="3700" b="0" i="0" u="none" strike="noStrike" kern="0" cap="none" spc="-140" normalizeH="0" baseline="0" noProof="0" dirty="0" err="1">
                <a:ln>
                  <a:noFill/>
                </a:ln>
                <a:solidFill>
                  <a:srgbClr val="0947C9"/>
                </a:solidFill>
                <a:effectLst/>
                <a:uLnTx/>
                <a:uFillTx/>
                <a:latin typeface="Arial MT"/>
                <a:ea typeface="+mj-ea"/>
              </a:rPr>
              <a:t>o</a:t>
            </a:r>
            <a:r>
              <a:rPr kumimoji="0" lang="es-MX" sz="3700" b="0" i="0" u="none" strike="noStrike" kern="0" cap="none" spc="-135" normalizeH="0" baseline="0" noProof="0" dirty="0" err="1">
                <a:ln>
                  <a:noFill/>
                </a:ln>
                <a:solidFill>
                  <a:srgbClr val="0947C9"/>
                </a:solidFill>
                <a:effectLst/>
                <a:uLnTx/>
                <a:uFillTx/>
                <a:latin typeface="Arial MT"/>
                <a:ea typeface="+mj-ea"/>
              </a:rPr>
              <a:t>m</a:t>
            </a:r>
            <a:r>
              <a:rPr kumimoji="0" lang="es-MX" sz="3700" b="0" i="0" u="none" strike="noStrike" kern="0" cap="none" spc="-5" normalizeH="0" baseline="0" noProof="0" dirty="0" err="1">
                <a:ln>
                  <a:noFill/>
                </a:ln>
                <a:solidFill>
                  <a:srgbClr val="0947C9"/>
                </a:solidFill>
                <a:effectLst/>
                <a:uLnTx/>
                <a:uFillTx/>
                <a:latin typeface="Arial MT"/>
                <a:ea typeface="+mj-ea"/>
              </a:rPr>
              <a:t>e</a:t>
            </a:r>
            <a:endParaRPr lang="es-MX" dirty="0"/>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27530" y="2071268"/>
            <a:ext cx="5325989" cy="3811588"/>
          </a:xfrm>
          <a:prstGeom prst="rect">
            <a:avLst/>
          </a:prstGeom>
        </p:spPr>
        <p:txBody>
          <a:bodyPr vert="horz" lIns="91440" tIns="45720" rIns="91440" bIns="45720" rtlCol="0" anchor="t">
            <a:normAutofit/>
          </a:bodyPr>
          <a:lstStyle/>
          <a:p>
            <a:pPr marL="241300" marR="95885" indent="-228600">
              <a:lnSpc>
                <a:spcPct val="100000"/>
              </a:lnSpc>
              <a:spcBef>
                <a:spcPts val="95"/>
              </a:spcBef>
              <a:buChar char="•"/>
              <a:tabLst>
                <a:tab pos="240665" algn="l"/>
                <a:tab pos="241300" algn="l"/>
                <a:tab pos="4069715" algn="l"/>
              </a:tabLst>
            </a:pPr>
            <a:r>
              <a:rPr lang="en-US" sz="2200" spc="-65" dirty="0">
                <a:solidFill>
                  <a:srgbClr val="292929"/>
                </a:solidFill>
                <a:latin typeface="Arial MT"/>
                <a:cs typeface="Arial MT"/>
              </a:rPr>
              <a:t>Fou</a:t>
            </a:r>
            <a:r>
              <a:rPr lang="en-US" sz="2200" spc="-5" dirty="0">
                <a:solidFill>
                  <a:srgbClr val="292929"/>
                </a:solidFill>
                <a:latin typeface="Arial MT"/>
                <a:cs typeface="Arial MT"/>
              </a:rPr>
              <a:t>r</a:t>
            </a:r>
            <a:r>
              <a:rPr lang="en-US" sz="2200" spc="-110" dirty="0">
                <a:solidFill>
                  <a:srgbClr val="292929"/>
                </a:solidFill>
                <a:latin typeface="Arial MT"/>
                <a:cs typeface="Arial MT"/>
              </a:rPr>
              <a:t> </a:t>
            </a:r>
            <a:r>
              <a:rPr lang="en-US" sz="2200" spc="-60" dirty="0">
                <a:solidFill>
                  <a:srgbClr val="292929"/>
                </a:solidFill>
                <a:latin typeface="Arial MT"/>
                <a:cs typeface="Arial MT"/>
              </a:rPr>
              <a:t>cl</a:t>
            </a:r>
            <a:r>
              <a:rPr lang="en-US" sz="2200" spc="-65" dirty="0">
                <a:solidFill>
                  <a:srgbClr val="292929"/>
                </a:solidFill>
                <a:latin typeface="Arial MT"/>
                <a:cs typeface="Arial MT"/>
              </a:rPr>
              <a:t>a</a:t>
            </a:r>
            <a:r>
              <a:rPr lang="en-US" sz="2200" spc="-60" dirty="0">
                <a:solidFill>
                  <a:srgbClr val="292929"/>
                </a:solidFill>
                <a:latin typeface="Arial MT"/>
                <a:cs typeface="Arial MT"/>
              </a:rPr>
              <a:t>ssi</a:t>
            </a:r>
            <a:r>
              <a:rPr lang="en-US" sz="2200" spc="-65" dirty="0">
                <a:solidFill>
                  <a:srgbClr val="292929"/>
                </a:solidFill>
                <a:latin typeface="Arial MT"/>
                <a:cs typeface="Arial MT"/>
              </a:rPr>
              <a:t>f</a:t>
            </a:r>
            <a:r>
              <a:rPr lang="en-US" sz="2200" spc="-60" dirty="0">
                <a:solidFill>
                  <a:srgbClr val="292929"/>
                </a:solidFill>
                <a:latin typeface="Arial MT"/>
                <a:cs typeface="Arial MT"/>
              </a:rPr>
              <a:t>ic</a:t>
            </a:r>
            <a:r>
              <a:rPr lang="en-US" sz="2200" spc="-65" dirty="0">
                <a:solidFill>
                  <a:srgbClr val="292929"/>
                </a:solidFill>
                <a:latin typeface="Arial MT"/>
                <a:cs typeface="Arial MT"/>
              </a:rPr>
              <a:t>at</a:t>
            </a:r>
            <a:r>
              <a:rPr lang="en-US" sz="2200" spc="-60" dirty="0">
                <a:solidFill>
                  <a:srgbClr val="292929"/>
                </a:solidFill>
                <a:latin typeface="Arial MT"/>
                <a:cs typeface="Arial MT"/>
              </a:rPr>
              <a:t>i</a:t>
            </a:r>
            <a:r>
              <a:rPr lang="en-US" sz="2200" spc="-65" dirty="0">
                <a:solidFill>
                  <a:srgbClr val="292929"/>
                </a:solidFill>
                <a:latin typeface="Arial MT"/>
                <a:cs typeface="Arial MT"/>
              </a:rPr>
              <a:t>o</a:t>
            </a:r>
            <a:r>
              <a:rPr lang="en-US" sz="2200" spc="-5" dirty="0">
                <a:solidFill>
                  <a:srgbClr val="292929"/>
                </a:solidFill>
                <a:latin typeface="Arial MT"/>
                <a:cs typeface="Arial MT"/>
              </a:rPr>
              <a:t>n</a:t>
            </a:r>
            <a:r>
              <a:rPr lang="en-US" sz="2200" spc="-65" dirty="0">
                <a:solidFill>
                  <a:srgbClr val="292929"/>
                </a:solidFill>
                <a:latin typeface="Arial MT"/>
                <a:cs typeface="Arial MT"/>
              </a:rPr>
              <a:t> </a:t>
            </a:r>
            <a:r>
              <a:rPr lang="en-US" sz="2200" spc="-75" dirty="0">
                <a:solidFill>
                  <a:srgbClr val="292929"/>
                </a:solidFill>
                <a:latin typeface="Arial MT"/>
                <a:cs typeface="Arial MT"/>
              </a:rPr>
              <a:t>m</a:t>
            </a:r>
            <a:r>
              <a:rPr lang="en-US" sz="2200" spc="-65" dirty="0">
                <a:solidFill>
                  <a:srgbClr val="292929"/>
                </a:solidFill>
                <a:latin typeface="Arial MT"/>
                <a:cs typeface="Arial MT"/>
              </a:rPr>
              <a:t>ode</a:t>
            </a:r>
            <a:r>
              <a:rPr lang="en-US" sz="2200" spc="-60" dirty="0">
                <a:solidFill>
                  <a:srgbClr val="292929"/>
                </a:solidFill>
                <a:latin typeface="Arial MT"/>
                <a:cs typeface="Arial MT"/>
              </a:rPr>
              <a:t>l</a:t>
            </a:r>
            <a:r>
              <a:rPr lang="en-US" sz="2200" spc="-5" dirty="0">
                <a:solidFill>
                  <a:srgbClr val="292929"/>
                </a:solidFill>
                <a:latin typeface="Arial MT"/>
                <a:cs typeface="Arial MT"/>
              </a:rPr>
              <a:t>s</a:t>
            </a:r>
            <a:r>
              <a:rPr lang="en-US" sz="2200" spc="-105" dirty="0">
                <a:solidFill>
                  <a:srgbClr val="292929"/>
                </a:solidFill>
                <a:latin typeface="Arial MT"/>
                <a:cs typeface="Arial MT"/>
              </a:rPr>
              <a:t> </a:t>
            </a:r>
            <a:r>
              <a:rPr lang="en-US" sz="2200" spc="-80" dirty="0">
                <a:solidFill>
                  <a:srgbClr val="292929"/>
                </a:solidFill>
                <a:latin typeface="Arial MT"/>
                <a:cs typeface="Arial MT"/>
              </a:rPr>
              <a:t>w</a:t>
            </a:r>
            <a:r>
              <a:rPr lang="en-US" sz="2200" spc="-75" dirty="0">
                <a:solidFill>
                  <a:srgbClr val="292929"/>
                </a:solidFill>
                <a:latin typeface="Arial MT"/>
                <a:cs typeface="Arial MT"/>
              </a:rPr>
              <a:t>e</a:t>
            </a:r>
            <a:r>
              <a:rPr lang="en-US" sz="2200" spc="-80" dirty="0">
                <a:solidFill>
                  <a:srgbClr val="292929"/>
                </a:solidFill>
                <a:latin typeface="Arial MT"/>
                <a:cs typeface="Arial MT"/>
              </a:rPr>
              <a:t>r</a:t>
            </a:r>
            <a:r>
              <a:rPr lang="en-US" sz="2200" spc="-5" dirty="0">
                <a:solidFill>
                  <a:srgbClr val="292929"/>
                </a:solidFill>
                <a:latin typeface="Arial MT"/>
                <a:cs typeface="Arial MT"/>
              </a:rPr>
              <a:t>e</a:t>
            </a:r>
            <a:r>
              <a:rPr lang="en-US" sz="2200" spc="-160" dirty="0">
                <a:solidFill>
                  <a:srgbClr val="292929"/>
                </a:solidFill>
                <a:latin typeface="Arial MT"/>
                <a:cs typeface="Arial MT"/>
              </a:rPr>
              <a:t> </a:t>
            </a:r>
            <a:r>
              <a:rPr lang="en-US" sz="2200" spc="-55" dirty="0">
                <a:solidFill>
                  <a:srgbClr val="292929"/>
                </a:solidFill>
                <a:latin typeface="Arial MT"/>
                <a:cs typeface="Arial MT"/>
              </a:rPr>
              <a:t>t</a:t>
            </a:r>
            <a:r>
              <a:rPr lang="en-US" sz="2200" spc="-50" dirty="0">
                <a:solidFill>
                  <a:srgbClr val="292929"/>
                </a:solidFill>
                <a:latin typeface="Arial MT"/>
                <a:cs typeface="Arial MT"/>
              </a:rPr>
              <a:t>e</a:t>
            </a:r>
            <a:r>
              <a:rPr lang="en-US" sz="2200" spc="-45" dirty="0">
                <a:solidFill>
                  <a:srgbClr val="292929"/>
                </a:solidFill>
                <a:latin typeface="Arial MT"/>
                <a:cs typeface="Arial MT"/>
              </a:rPr>
              <a:t>s</a:t>
            </a:r>
            <a:r>
              <a:rPr lang="en-US" sz="2200" spc="-55" dirty="0">
                <a:solidFill>
                  <a:srgbClr val="292929"/>
                </a:solidFill>
                <a:latin typeface="Arial MT"/>
                <a:cs typeface="Arial MT"/>
              </a:rPr>
              <a:t>t</a:t>
            </a:r>
            <a:r>
              <a:rPr lang="en-US" sz="2200" spc="-50" dirty="0">
                <a:solidFill>
                  <a:srgbClr val="292929"/>
                </a:solidFill>
                <a:latin typeface="Arial MT"/>
                <a:cs typeface="Arial MT"/>
              </a:rPr>
              <a:t>ed</a:t>
            </a:r>
            <a:r>
              <a:rPr lang="en-US" sz="2200" spc="-5" dirty="0">
                <a:solidFill>
                  <a:srgbClr val="292929"/>
                </a:solidFill>
                <a:latin typeface="Arial MT"/>
                <a:cs typeface="Arial MT"/>
              </a:rPr>
              <a:t>,  </a:t>
            </a:r>
            <a:r>
              <a:rPr lang="en-US" sz="2200" spc="-75" dirty="0">
                <a:solidFill>
                  <a:srgbClr val="292929"/>
                </a:solidFill>
                <a:latin typeface="Arial MT"/>
                <a:cs typeface="Arial MT"/>
              </a:rPr>
              <a:t>an</a:t>
            </a:r>
            <a:r>
              <a:rPr lang="en-US" sz="2200" spc="-5" dirty="0">
                <a:solidFill>
                  <a:srgbClr val="292929"/>
                </a:solidFill>
                <a:latin typeface="Arial MT"/>
                <a:cs typeface="Arial MT"/>
              </a:rPr>
              <a:t>d</a:t>
            </a:r>
            <a:r>
              <a:rPr lang="en-US" sz="2200" spc="-130" dirty="0">
                <a:solidFill>
                  <a:srgbClr val="292929"/>
                </a:solidFill>
                <a:latin typeface="Arial MT"/>
                <a:cs typeface="Arial MT"/>
              </a:rPr>
              <a:t> </a:t>
            </a:r>
            <a:r>
              <a:rPr lang="en-US" sz="2200" spc="-20" dirty="0">
                <a:solidFill>
                  <a:srgbClr val="292929"/>
                </a:solidFill>
                <a:latin typeface="Arial MT"/>
                <a:cs typeface="Arial MT"/>
              </a:rPr>
              <a:t>t</a:t>
            </a:r>
            <a:r>
              <a:rPr lang="en-US" sz="2200" spc="-15" dirty="0">
                <a:solidFill>
                  <a:srgbClr val="292929"/>
                </a:solidFill>
                <a:latin typeface="Arial MT"/>
                <a:cs typeface="Arial MT"/>
              </a:rPr>
              <a:t>hei</a:t>
            </a:r>
            <a:r>
              <a:rPr lang="en-US" sz="2200" spc="-5" dirty="0">
                <a:solidFill>
                  <a:srgbClr val="292929"/>
                </a:solidFill>
                <a:latin typeface="Arial MT"/>
                <a:cs typeface="Arial MT"/>
              </a:rPr>
              <a:t>r</a:t>
            </a:r>
            <a:r>
              <a:rPr lang="en-US" sz="2200" spc="-15" dirty="0">
                <a:solidFill>
                  <a:srgbClr val="292929"/>
                </a:solidFill>
                <a:latin typeface="Arial MT"/>
                <a:cs typeface="Arial MT"/>
              </a:rPr>
              <a:t> </a:t>
            </a:r>
            <a:r>
              <a:rPr lang="en-US" sz="2200" spc="-114" dirty="0">
                <a:solidFill>
                  <a:srgbClr val="292929"/>
                </a:solidFill>
                <a:latin typeface="Arial MT"/>
                <a:cs typeface="Arial MT"/>
              </a:rPr>
              <a:t>a</a:t>
            </a:r>
            <a:r>
              <a:rPr lang="en-US" sz="2200" spc="-110" dirty="0">
                <a:solidFill>
                  <a:srgbClr val="292929"/>
                </a:solidFill>
                <a:latin typeface="Arial MT"/>
                <a:cs typeface="Arial MT"/>
              </a:rPr>
              <a:t>cc</a:t>
            </a:r>
            <a:r>
              <a:rPr lang="en-US" sz="2200" spc="-114" dirty="0">
                <a:solidFill>
                  <a:srgbClr val="292929"/>
                </a:solidFill>
                <a:latin typeface="Arial MT"/>
                <a:cs typeface="Arial MT"/>
              </a:rPr>
              <a:t>ura</a:t>
            </a:r>
            <a:r>
              <a:rPr lang="en-US" sz="2200" spc="-110" dirty="0">
                <a:solidFill>
                  <a:srgbClr val="292929"/>
                </a:solidFill>
                <a:latin typeface="Arial MT"/>
                <a:cs typeface="Arial MT"/>
              </a:rPr>
              <a:t>ci</a:t>
            </a:r>
            <a:r>
              <a:rPr lang="en-US" sz="2200" spc="-114" dirty="0">
                <a:solidFill>
                  <a:srgbClr val="292929"/>
                </a:solidFill>
                <a:latin typeface="Arial MT"/>
                <a:cs typeface="Arial MT"/>
              </a:rPr>
              <a:t>e</a:t>
            </a:r>
            <a:r>
              <a:rPr lang="en-US" sz="2200" spc="-5" dirty="0">
                <a:solidFill>
                  <a:srgbClr val="292929"/>
                </a:solidFill>
                <a:latin typeface="Arial MT"/>
                <a:cs typeface="Arial MT"/>
              </a:rPr>
              <a:t>s</a:t>
            </a:r>
            <a:r>
              <a:rPr lang="en-US" sz="2200" spc="-185" dirty="0">
                <a:solidFill>
                  <a:srgbClr val="292929"/>
                </a:solidFill>
                <a:latin typeface="Arial MT"/>
                <a:cs typeface="Arial MT"/>
              </a:rPr>
              <a:t> </a:t>
            </a:r>
            <a:r>
              <a:rPr lang="en-US" sz="2200" spc="-90" dirty="0">
                <a:solidFill>
                  <a:srgbClr val="292929"/>
                </a:solidFill>
                <a:latin typeface="Arial MT"/>
                <a:cs typeface="Arial MT"/>
              </a:rPr>
              <a:t>ar</a:t>
            </a:r>
            <a:r>
              <a:rPr lang="en-US" sz="2200" spc="-5" dirty="0">
                <a:solidFill>
                  <a:srgbClr val="292929"/>
                </a:solidFill>
                <a:latin typeface="Arial MT"/>
                <a:cs typeface="Arial MT"/>
              </a:rPr>
              <a:t>e</a:t>
            </a:r>
            <a:r>
              <a:rPr lang="en-US" sz="2200" spc="-155" dirty="0">
                <a:solidFill>
                  <a:srgbClr val="292929"/>
                </a:solidFill>
                <a:latin typeface="Arial MT"/>
                <a:cs typeface="Arial MT"/>
              </a:rPr>
              <a:t> </a:t>
            </a:r>
            <a:r>
              <a:rPr lang="en-US" sz="2200" spc="15" dirty="0">
                <a:solidFill>
                  <a:srgbClr val="292929"/>
                </a:solidFill>
                <a:latin typeface="Arial MT"/>
                <a:cs typeface="Arial MT"/>
              </a:rPr>
              <a:t>p</a:t>
            </a:r>
            <a:r>
              <a:rPr lang="en-US" sz="2200" spc="20" dirty="0">
                <a:solidFill>
                  <a:srgbClr val="292929"/>
                </a:solidFill>
                <a:latin typeface="Arial MT"/>
                <a:cs typeface="Arial MT"/>
              </a:rPr>
              <a:t>l</a:t>
            </a:r>
            <a:r>
              <a:rPr lang="en-US" sz="2200" spc="15" dirty="0">
                <a:solidFill>
                  <a:srgbClr val="292929"/>
                </a:solidFill>
                <a:latin typeface="Arial MT"/>
                <a:cs typeface="Arial MT"/>
              </a:rPr>
              <a:t>otte</a:t>
            </a:r>
            <a:r>
              <a:rPr lang="en-US" sz="2200" spc="-5" dirty="0">
                <a:solidFill>
                  <a:srgbClr val="292929"/>
                </a:solidFill>
                <a:latin typeface="Arial MT"/>
                <a:cs typeface="Arial MT"/>
              </a:rPr>
              <a:t>d</a:t>
            </a:r>
            <a:r>
              <a:rPr lang="en-US" sz="2200" dirty="0">
                <a:solidFill>
                  <a:srgbClr val="292929"/>
                </a:solidFill>
                <a:latin typeface="Arial MT"/>
                <a:cs typeface="Arial MT"/>
              </a:rPr>
              <a:t>	</a:t>
            </a:r>
            <a:r>
              <a:rPr lang="en-US" sz="2200" spc="-65" dirty="0">
                <a:solidFill>
                  <a:srgbClr val="292929"/>
                </a:solidFill>
                <a:latin typeface="Arial MT"/>
                <a:cs typeface="Arial MT"/>
              </a:rPr>
              <a:t>be</a:t>
            </a:r>
            <a:r>
              <a:rPr lang="en-US" sz="2200" spc="-60" dirty="0">
                <a:solidFill>
                  <a:srgbClr val="292929"/>
                </a:solidFill>
                <a:latin typeface="Arial MT"/>
                <a:cs typeface="Arial MT"/>
              </a:rPr>
              <a:t>si</a:t>
            </a:r>
            <a:r>
              <a:rPr lang="en-US" sz="2200" spc="-65" dirty="0">
                <a:solidFill>
                  <a:srgbClr val="292929"/>
                </a:solidFill>
                <a:latin typeface="Arial MT"/>
                <a:cs typeface="Arial MT"/>
              </a:rPr>
              <a:t>de</a:t>
            </a:r>
            <a:r>
              <a:rPr lang="en-US" sz="2200" spc="-5" dirty="0">
                <a:solidFill>
                  <a:srgbClr val="292929"/>
                </a:solidFill>
                <a:latin typeface="Arial MT"/>
                <a:cs typeface="Arial MT"/>
              </a:rPr>
              <a:t>;</a:t>
            </a:r>
            <a:endParaRPr lang="en-US" sz="2200" dirty="0">
              <a:latin typeface="Arial MT"/>
              <a:cs typeface="Arial MT"/>
            </a:endParaRPr>
          </a:p>
          <a:p>
            <a:pPr>
              <a:lnSpc>
                <a:spcPct val="100000"/>
              </a:lnSpc>
              <a:buClr>
                <a:srgbClr val="292929"/>
              </a:buClr>
              <a:buFont typeface="Arial MT"/>
              <a:buChar char="•"/>
            </a:pPr>
            <a:endParaRPr lang="en-US" sz="2400" dirty="0">
              <a:latin typeface="Arial MT"/>
              <a:cs typeface="Arial MT"/>
            </a:endParaRPr>
          </a:p>
          <a:p>
            <a:pPr>
              <a:lnSpc>
                <a:spcPct val="100000"/>
              </a:lnSpc>
              <a:spcBef>
                <a:spcPts val="5"/>
              </a:spcBef>
              <a:buClr>
                <a:srgbClr val="292929"/>
              </a:buClr>
              <a:buFont typeface="Arial MT"/>
              <a:buChar char="•"/>
            </a:pPr>
            <a:endParaRPr lang="en-US" sz="2500" dirty="0">
              <a:latin typeface="Arial MT"/>
              <a:cs typeface="Arial MT"/>
            </a:endParaRPr>
          </a:p>
          <a:p>
            <a:pPr marL="241300" marR="5080" indent="-228600">
              <a:lnSpc>
                <a:spcPct val="100000"/>
              </a:lnSpc>
              <a:spcBef>
                <a:spcPts val="5"/>
              </a:spcBef>
              <a:buChar char="•"/>
              <a:tabLst>
                <a:tab pos="240665" algn="l"/>
                <a:tab pos="241300" algn="l"/>
              </a:tabLst>
            </a:pPr>
            <a:r>
              <a:rPr lang="en-US" sz="2200" spc="-150" dirty="0">
                <a:solidFill>
                  <a:srgbClr val="292929"/>
                </a:solidFill>
                <a:latin typeface="Arial MT"/>
                <a:cs typeface="Arial MT"/>
              </a:rPr>
              <a:t>Th</a:t>
            </a:r>
            <a:r>
              <a:rPr lang="en-US" sz="2200" spc="-5" dirty="0">
                <a:solidFill>
                  <a:srgbClr val="292929"/>
                </a:solidFill>
                <a:latin typeface="Arial MT"/>
                <a:cs typeface="Arial MT"/>
              </a:rPr>
              <a:t>e</a:t>
            </a:r>
            <a:r>
              <a:rPr lang="en-US" sz="2200" spc="-285" dirty="0">
                <a:solidFill>
                  <a:srgbClr val="292929"/>
                </a:solidFill>
                <a:latin typeface="Arial MT"/>
                <a:cs typeface="Arial MT"/>
              </a:rPr>
              <a:t> </a:t>
            </a:r>
            <a:r>
              <a:rPr lang="en-US" sz="2200" spc="-50" dirty="0">
                <a:solidFill>
                  <a:srgbClr val="292929"/>
                </a:solidFill>
                <a:latin typeface="Arial MT"/>
                <a:cs typeface="Arial MT"/>
              </a:rPr>
              <a:t>m</a:t>
            </a:r>
            <a:r>
              <a:rPr lang="en-US" sz="2200" spc="-40" dirty="0">
                <a:solidFill>
                  <a:srgbClr val="292929"/>
                </a:solidFill>
                <a:latin typeface="Arial MT"/>
                <a:cs typeface="Arial MT"/>
              </a:rPr>
              <a:t>ode</a:t>
            </a:r>
            <a:r>
              <a:rPr lang="en-US" sz="2200" spc="-5" dirty="0">
                <a:solidFill>
                  <a:srgbClr val="292929"/>
                </a:solidFill>
                <a:latin typeface="Arial MT"/>
                <a:cs typeface="Arial MT"/>
              </a:rPr>
              <a:t>l</a:t>
            </a:r>
            <a:r>
              <a:rPr lang="en-US" sz="2200" spc="-80" dirty="0">
                <a:solidFill>
                  <a:srgbClr val="292929"/>
                </a:solidFill>
                <a:latin typeface="Arial MT"/>
                <a:cs typeface="Arial MT"/>
              </a:rPr>
              <a:t> </a:t>
            </a:r>
            <a:r>
              <a:rPr lang="en-US" sz="2200" spc="-5" dirty="0">
                <a:solidFill>
                  <a:srgbClr val="292929"/>
                </a:solidFill>
                <a:latin typeface="Arial MT"/>
                <a:cs typeface="Arial MT"/>
              </a:rPr>
              <a:t>wi</a:t>
            </a:r>
            <a:r>
              <a:rPr lang="en-US" sz="2200" dirty="0">
                <a:solidFill>
                  <a:srgbClr val="292929"/>
                </a:solidFill>
                <a:latin typeface="Arial MT"/>
                <a:cs typeface="Arial MT"/>
              </a:rPr>
              <a:t>t</a:t>
            </a:r>
            <a:r>
              <a:rPr lang="en-US" sz="2200" spc="-5" dirty="0">
                <a:solidFill>
                  <a:srgbClr val="292929"/>
                </a:solidFill>
                <a:latin typeface="Arial MT"/>
                <a:cs typeface="Arial MT"/>
              </a:rPr>
              <a:t>h</a:t>
            </a:r>
            <a:r>
              <a:rPr lang="en-US" sz="2200" spc="40" dirty="0">
                <a:solidFill>
                  <a:srgbClr val="292929"/>
                </a:solidFill>
                <a:latin typeface="Arial MT"/>
                <a:cs typeface="Arial MT"/>
              </a:rPr>
              <a:t> </a:t>
            </a:r>
            <a:r>
              <a:rPr lang="en-US" sz="2200" spc="-30" dirty="0">
                <a:solidFill>
                  <a:srgbClr val="292929"/>
                </a:solidFill>
                <a:latin typeface="Arial MT"/>
                <a:cs typeface="Arial MT"/>
              </a:rPr>
              <a:t>th</a:t>
            </a:r>
            <a:r>
              <a:rPr lang="en-US" sz="2200" spc="-5" dirty="0">
                <a:solidFill>
                  <a:srgbClr val="292929"/>
                </a:solidFill>
                <a:latin typeface="Arial MT"/>
                <a:cs typeface="Arial MT"/>
              </a:rPr>
              <a:t>e</a:t>
            </a:r>
            <a:r>
              <a:rPr lang="en-US" sz="2200" spc="-70" dirty="0">
                <a:solidFill>
                  <a:srgbClr val="292929"/>
                </a:solidFill>
                <a:latin typeface="Arial MT"/>
                <a:cs typeface="Arial MT"/>
              </a:rPr>
              <a:t> </a:t>
            </a:r>
            <a:r>
              <a:rPr lang="en-US" sz="2200" spc="-40" dirty="0">
                <a:solidFill>
                  <a:srgbClr val="292929"/>
                </a:solidFill>
                <a:latin typeface="Arial MT"/>
                <a:cs typeface="Arial MT"/>
              </a:rPr>
              <a:t>highes</a:t>
            </a:r>
            <a:r>
              <a:rPr lang="en-US" sz="2200" spc="-5" dirty="0">
                <a:solidFill>
                  <a:srgbClr val="292929"/>
                </a:solidFill>
                <a:latin typeface="Arial MT"/>
                <a:cs typeface="Arial MT"/>
              </a:rPr>
              <a:t>t</a:t>
            </a:r>
            <a:r>
              <a:rPr lang="en-US" sz="2200" spc="-70" dirty="0">
                <a:solidFill>
                  <a:srgbClr val="292929"/>
                </a:solidFill>
                <a:latin typeface="Arial MT"/>
                <a:cs typeface="Arial MT"/>
              </a:rPr>
              <a:t> </a:t>
            </a:r>
            <a:r>
              <a:rPr lang="en-US" sz="2200" spc="-50" dirty="0">
                <a:solidFill>
                  <a:srgbClr val="292929"/>
                </a:solidFill>
                <a:latin typeface="Arial MT"/>
                <a:cs typeface="Arial MT"/>
              </a:rPr>
              <a:t>classi</a:t>
            </a:r>
            <a:r>
              <a:rPr lang="en-US" sz="2200" spc="-55" dirty="0">
                <a:solidFill>
                  <a:srgbClr val="292929"/>
                </a:solidFill>
                <a:latin typeface="Arial MT"/>
                <a:cs typeface="Arial MT"/>
              </a:rPr>
              <a:t>f</a:t>
            </a:r>
            <a:r>
              <a:rPr lang="en-US" sz="2200" spc="-50" dirty="0">
                <a:solidFill>
                  <a:srgbClr val="292929"/>
                </a:solidFill>
                <a:latin typeface="Arial MT"/>
                <a:cs typeface="Arial MT"/>
              </a:rPr>
              <a:t>i</a:t>
            </a:r>
            <a:r>
              <a:rPr lang="en-US" sz="2200" spc="-60" dirty="0">
                <a:solidFill>
                  <a:srgbClr val="292929"/>
                </a:solidFill>
                <a:latin typeface="Arial MT"/>
                <a:cs typeface="Arial MT"/>
              </a:rPr>
              <a:t>c</a:t>
            </a:r>
            <a:r>
              <a:rPr lang="en-US" sz="2200" spc="-50" dirty="0">
                <a:solidFill>
                  <a:srgbClr val="292929"/>
                </a:solidFill>
                <a:latin typeface="Arial MT"/>
                <a:cs typeface="Arial MT"/>
              </a:rPr>
              <a:t>a</a:t>
            </a:r>
            <a:r>
              <a:rPr lang="en-US" sz="2200" spc="-55" dirty="0">
                <a:solidFill>
                  <a:srgbClr val="292929"/>
                </a:solidFill>
                <a:latin typeface="Arial MT"/>
                <a:cs typeface="Arial MT"/>
              </a:rPr>
              <a:t>t</a:t>
            </a:r>
            <a:r>
              <a:rPr lang="en-US" sz="2200" spc="-50" dirty="0">
                <a:solidFill>
                  <a:srgbClr val="292929"/>
                </a:solidFill>
                <a:latin typeface="Arial MT"/>
                <a:cs typeface="Arial MT"/>
              </a:rPr>
              <a:t>io</a:t>
            </a:r>
            <a:r>
              <a:rPr lang="en-US" sz="2200" spc="-5" dirty="0">
                <a:solidFill>
                  <a:srgbClr val="292929"/>
                </a:solidFill>
                <a:latin typeface="Arial MT"/>
                <a:cs typeface="Arial MT"/>
              </a:rPr>
              <a:t>n  </a:t>
            </a:r>
            <a:r>
              <a:rPr lang="en-US" sz="2200" spc="-114" dirty="0">
                <a:solidFill>
                  <a:srgbClr val="292929"/>
                </a:solidFill>
                <a:latin typeface="Arial MT"/>
                <a:cs typeface="Arial MT"/>
              </a:rPr>
              <a:t>a</a:t>
            </a:r>
            <a:r>
              <a:rPr lang="en-US" sz="2200" spc="-110" dirty="0">
                <a:solidFill>
                  <a:srgbClr val="292929"/>
                </a:solidFill>
                <a:latin typeface="Arial MT"/>
                <a:cs typeface="Arial MT"/>
              </a:rPr>
              <a:t>cc</a:t>
            </a:r>
            <a:r>
              <a:rPr lang="en-US" sz="2200" spc="-114" dirty="0">
                <a:solidFill>
                  <a:srgbClr val="292929"/>
                </a:solidFill>
                <a:latin typeface="Arial MT"/>
                <a:cs typeface="Arial MT"/>
              </a:rPr>
              <a:t>ura</a:t>
            </a:r>
            <a:r>
              <a:rPr lang="en-US" sz="2200" spc="-110" dirty="0">
                <a:solidFill>
                  <a:srgbClr val="292929"/>
                </a:solidFill>
                <a:latin typeface="Arial MT"/>
                <a:cs typeface="Arial MT"/>
              </a:rPr>
              <a:t>c</a:t>
            </a:r>
            <a:r>
              <a:rPr lang="en-US" sz="2200" spc="-5" dirty="0">
                <a:solidFill>
                  <a:srgbClr val="292929"/>
                </a:solidFill>
                <a:latin typeface="Arial MT"/>
                <a:cs typeface="Arial MT"/>
              </a:rPr>
              <a:t>y</a:t>
            </a:r>
            <a:r>
              <a:rPr lang="en-US" sz="2200" spc="-235" dirty="0">
                <a:solidFill>
                  <a:srgbClr val="292929"/>
                </a:solidFill>
                <a:latin typeface="Arial MT"/>
                <a:cs typeface="Arial MT"/>
              </a:rPr>
              <a:t> </a:t>
            </a:r>
            <a:r>
              <a:rPr lang="en-US" sz="2200" spc="-60" dirty="0">
                <a:solidFill>
                  <a:srgbClr val="292929"/>
                </a:solidFill>
                <a:latin typeface="Arial MT"/>
                <a:cs typeface="Arial MT"/>
              </a:rPr>
              <a:t>i</a:t>
            </a:r>
            <a:r>
              <a:rPr lang="en-US" sz="2200" spc="-5" dirty="0">
                <a:solidFill>
                  <a:srgbClr val="292929"/>
                </a:solidFill>
                <a:latin typeface="Arial MT"/>
                <a:cs typeface="Arial MT"/>
              </a:rPr>
              <a:t>s</a:t>
            </a:r>
            <a:r>
              <a:rPr lang="en-US" sz="2200" spc="-114" dirty="0">
                <a:solidFill>
                  <a:srgbClr val="292929"/>
                </a:solidFill>
                <a:latin typeface="Arial MT"/>
                <a:cs typeface="Arial MT"/>
              </a:rPr>
              <a:t> </a:t>
            </a:r>
            <a:r>
              <a:rPr lang="en-US" sz="2200" spc="-65" dirty="0">
                <a:solidFill>
                  <a:srgbClr val="292929"/>
                </a:solidFill>
                <a:latin typeface="Arial MT"/>
                <a:cs typeface="Arial MT"/>
              </a:rPr>
              <a:t>D</a:t>
            </a:r>
            <a:r>
              <a:rPr lang="en-US" sz="2200" spc="-60" dirty="0">
                <a:solidFill>
                  <a:srgbClr val="292929"/>
                </a:solidFill>
                <a:latin typeface="Arial MT"/>
                <a:cs typeface="Arial MT"/>
              </a:rPr>
              <a:t>ecisio</a:t>
            </a:r>
            <a:r>
              <a:rPr lang="en-US" sz="2200" spc="-5" dirty="0">
                <a:solidFill>
                  <a:srgbClr val="292929"/>
                </a:solidFill>
                <a:latin typeface="Arial MT"/>
                <a:cs typeface="Arial MT"/>
              </a:rPr>
              <a:t>n</a:t>
            </a:r>
            <a:r>
              <a:rPr lang="en-US" sz="2200" spc="-180" dirty="0">
                <a:solidFill>
                  <a:srgbClr val="292929"/>
                </a:solidFill>
                <a:latin typeface="Arial MT"/>
                <a:cs typeface="Arial MT"/>
              </a:rPr>
              <a:t> </a:t>
            </a:r>
            <a:r>
              <a:rPr lang="en-US" sz="2200" spc="-210" dirty="0">
                <a:solidFill>
                  <a:srgbClr val="292929"/>
                </a:solidFill>
                <a:latin typeface="Arial MT"/>
                <a:cs typeface="Arial MT"/>
              </a:rPr>
              <a:t>T</a:t>
            </a:r>
            <a:r>
              <a:rPr lang="en-US" sz="2200" spc="-125" dirty="0">
                <a:solidFill>
                  <a:srgbClr val="292929"/>
                </a:solidFill>
                <a:latin typeface="Arial MT"/>
                <a:cs typeface="Arial MT"/>
              </a:rPr>
              <a:t>re</a:t>
            </a:r>
            <a:r>
              <a:rPr lang="en-US" sz="2200" spc="-5" dirty="0">
                <a:solidFill>
                  <a:srgbClr val="292929"/>
                </a:solidFill>
                <a:latin typeface="Arial MT"/>
                <a:cs typeface="Arial MT"/>
              </a:rPr>
              <a:t>e</a:t>
            </a:r>
            <a:r>
              <a:rPr lang="en-US" sz="2200" spc="-215" dirty="0">
                <a:solidFill>
                  <a:srgbClr val="292929"/>
                </a:solidFill>
                <a:latin typeface="Arial MT"/>
                <a:cs typeface="Arial MT"/>
              </a:rPr>
              <a:t> </a:t>
            </a:r>
            <a:r>
              <a:rPr lang="en-US" sz="2200" spc="-95" dirty="0">
                <a:solidFill>
                  <a:srgbClr val="292929"/>
                </a:solidFill>
                <a:latin typeface="Arial MT"/>
                <a:cs typeface="Arial MT"/>
              </a:rPr>
              <a:t>C</a:t>
            </a:r>
            <a:r>
              <a:rPr lang="en-US" sz="2200" spc="-85" dirty="0">
                <a:solidFill>
                  <a:srgbClr val="292929"/>
                </a:solidFill>
                <a:latin typeface="Arial MT"/>
                <a:cs typeface="Arial MT"/>
              </a:rPr>
              <a:t>l</a:t>
            </a:r>
            <a:r>
              <a:rPr lang="en-US" sz="2200" spc="-90" dirty="0">
                <a:solidFill>
                  <a:srgbClr val="292929"/>
                </a:solidFill>
                <a:latin typeface="Arial MT"/>
                <a:cs typeface="Arial MT"/>
              </a:rPr>
              <a:t>a</a:t>
            </a:r>
            <a:r>
              <a:rPr lang="en-US" sz="2200" spc="-85" dirty="0">
                <a:solidFill>
                  <a:srgbClr val="292929"/>
                </a:solidFill>
                <a:latin typeface="Arial MT"/>
                <a:cs typeface="Arial MT"/>
              </a:rPr>
              <a:t>ssi</a:t>
            </a:r>
            <a:r>
              <a:rPr lang="en-US" sz="2200" spc="-90" dirty="0">
                <a:solidFill>
                  <a:srgbClr val="292929"/>
                </a:solidFill>
                <a:latin typeface="Arial MT"/>
                <a:cs typeface="Arial MT"/>
              </a:rPr>
              <a:t>f</a:t>
            </a:r>
            <a:r>
              <a:rPr lang="en-US" sz="2200" spc="-85" dirty="0">
                <a:solidFill>
                  <a:srgbClr val="292929"/>
                </a:solidFill>
                <a:latin typeface="Arial MT"/>
                <a:cs typeface="Arial MT"/>
              </a:rPr>
              <a:t>i</a:t>
            </a:r>
            <a:r>
              <a:rPr lang="en-US" sz="2200" spc="-90" dirty="0">
                <a:solidFill>
                  <a:srgbClr val="292929"/>
                </a:solidFill>
                <a:latin typeface="Arial MT"/>
                <a:cs typeface="Arial MT"/>
              </a:rPr>
              <a:t>e</a:t>
            </a:r>
            <a:r>
              <a:rPr lang="en-US" sz="2200" spc="-210" dirty="0">
                <a:solidFill>
                  <a:srgbClr val="292929"/>
                </a:solidFill>
                <a:latin typeface="Arial MT"/>
                <a:cs typeface="Arial MT"/>
              </a:rPr>
              <a:t>r</a:t>
            </a:r>
            <a:r>
              <a:rPr lang="en-US" sz="2200" spc="-5" dirty="0">
                <a:solidFill>
                  <a:srgbClr val="292929"/>
                </a:solidFill>
                <a:latin typeface="Arial MT"/>
                <a:cs typeface="Arial MT"/>
              </a:rPr>
              <a:t>,  </a:t>
            </a:r>
            <a:r>
              <a:rPr lang="en-US" sz="2200" spc="-70" dirty="0">
                <a:solidFill>
                  <a:srgbClr val="292929"/>
                </a:solidFill>
                <a:latin typeface="Arial MT"/>
                <a:cs typeface="Arial MT"/>
              </a:rPr>
              <a:t>w</a:t>
            </a:r>
            <a:r>
              <a:rPr lang="en-US" sz="2200" spc="-65" dirty="0">
                <a:solidFill>
                  <a:srgbClr val="292929"/>
                </a:solidFill>
                <a:latin typeface="Arial MT"/>
                <a:cs typeface="Arial MT"/>
              </a:rPr>
              <a:t>h</a:t>
            </a:r>
            <a:r>
              <a:rPr lang="en-US" sz="2200" spc="-60" dirty="0">
                <a:solidFill>
                  <a:srgbClr val="292929"/>
                </a:solidFill>
                <a:latin typeface="Arial MT"/>
                <a:cs typeface="Arial MT"/>
              </a:rPr>
              <a:t>ic</a:t>
            </a:r>
            <a:r>
              <a:rPr lang="en-US" sz="2200" spc="-5" dirty="0">
                <a:solidFill>
                  <a:srgbClr val="292929"/>
                </a:solidFill>
                <a:latin typeface="Arial MT"/>
                <a:cs typeface="Arial MT"/>
              </a:rPr>
              <a:t>h</a:t>
            </a:r>
            <a:r>
              <a:rPr lang="en-US" sz="2200" spc="-120" dirty="0">
                <a:solidFill>
                  <a:srgbClr val="292929"/>
                </a:solidFill>
                <a:latin typeface="Arial MT"/>
                <a:cs typeface="Arial MT"/>
              </a:rPr>
              <a:t> </a:t>
            </a:r>
            <a:r>
              <a:rPr lang="en-US" sz="2200" spc="-125" dirty="0">
                <a:solidFill>
                  <a:srgbClr val="292929"/>
                </a:solidFill>
                <a:latin typeface="Arial MT"/>
                <a:cs typeface="Arial MT"/>
              </a:rPr>
              <a:t>ha</a:t>
            </a:r>
            <a:r>
              <a:rPr lang="en-US" sz="2200" spc="-5" dirty="0">
                <a:solidFill>
                  <a:srgbClr val="292929"/>
                </a:solidFill>
                <a:latin typeface="Arial MT"/>
                <a:cs typeface="Arial MT"/>
              </a:rPr>
              <a:t>s</a:t>
            </a:r>
            <a:r>
              <a:rPr lang="en-US" sz="2200" spc="-235" dirty="0">
                <a:solidFill>
                  <a:srgbClr val="292929"/>
                </a:solidFill>
                <a:latin typeface="Arial MT"/>
                <a:cs typeface="Arial MT"/>
              </a:rPr>
              <a:t> </a:t>
            </a:r>
            <a:r>
              <a:rPr lang="en-US" sz="2200" spc="-100" dirty="0">
                <a:solidFill>
                  <a:srgbClr val="292929"/>
                </a:solidFill>
                <a:latin typeface="Arial MT"/>
                <a:cs typeface="Arial MT"/>
              </a:rPr>
              <a:t>a</a:t>
            </a:r>
            <a:r>
              <a:rPr lang="en-US" sz="2200" spc="-95" dirty="0">
                <a:solidFill>
                  <a:srgbClr val="292929"/>
                </a:solidFill>
                <a:latin typeface="Arial MT"/>
                <a:cs typeface="Arial MT"/>
              </a:rPr>
              <a:t>cc</a:t>
            </a:r>
            <a:r>
              <a:rPr lang="en-US" sz="2200" spc="-100" dirty="0">
                <a:solidFill>
                  <a:srgbClr val="292929"/>
                </a:solidFill>
                <a:latin typeface="Arial MT"/>
                <a:cs typeface="Arial MT"/>
              </a:rPr>
              <a:t>ura</a:t>
            </a:r>
            <a:r>
              <a:rPr lang="en-US" sz="2200" spc="-95" dirty="0">
                <a:solidFill>
                  <a:srgbClr val="292929"/>
                </a:solidFill>
                <a:latin typeface="Arial MT"/>
                <a:cs typeface="Arial MT"/>
              </a:rPr>
              <a:t>c</a:t>
            </a:r>
            <a:r>
              <a:rPr lang="en-US" sz="2200" spc="-110" dirty="0">
                <a:solidFill>
                  <a:srgbClr val="292929"/>
                </a:solidFill>
                <a:latin typeface="Arial MT"/>
                <a:cs typeface="Arial MT"/>
              </a:rPr>
              <a:t>i</a:t>
            </a:r>
            <a:r>
              <a:rPr lang="en-US" sz="2200" spc="-100" dirty="0">
                <a:solidFill>
                  <a:srgbClr val="292929"/>
                </a:solidFill>
                <a:latin typeface="Arial MT"/>
                <a:cs typeface="Arial MT"/>
              </a:rPr>
              <a:t>e</a:t>
            </a:r>
            <a:r>
              <a:rPr lang="en-US" sz="2200" spc="-5" dirty="0">
                <a:solidFill>
                  <a:srgbClr val="292929"/>
                </a:solidFill>
                <a:latin typeface="Arial MT"/>
                <a:cs typeface="Arial MT"/>
              </a:rPr>
              <a:t>s</a:t>
            </a:r>
            <a:r>
              <a:rPr lang="en-US" sz="2200" spc="-235" dirty="0">
                <a:solidFill>
                  <a:srgbClr val="292929"/>
                </a:solidFill>
                <a:latin typeface="Arial MT"/>
                <a:cs typeface="Arial MT"/>
              </a:rPr>
              <a:t> </a:t>
            </a:r>
            <a:r>
              <a:rPr lang="en-US" sz="2200" spc="-50" dirty="0">
                <a:solidFill>
                  <a:srgbClr val="292929"/>
                </a:solidFill>
                <a:latin typeface="Arial MT"/>
                <a:cs typeface="Arial MT"/>
              </a:rPr>
              <a:t>o</a:t>
            </a:r>
            <a:r>
              <a:rPr lang="en-US" sz="2200" spc="-60" dirty="0">
                <a:solidFill>
                  <a:srgbClr val="292929"/>
                </a:solidFill>
                <a:latin typeface="Arial MT"/>
                <a:cs typeface="Arial MT"/>
              </a:rPr>
              <a:t>v</a:t>
            </a:r>
            <a:r>
              <a:rPr lang="en-US" sz="2200" spc="-50" dirty="0">
                <a:solidFill>
                  <a:srgbClr val="292929"/>
                </a:solidFill>
                <a:latin typeface="Arial MT"/>
                <a:cs typeface="Arial MT"/>
              </a:rPr>
              <a:t>e</a:t>
            </a:r>
            <a:r>
              <a:rPr lang="en-US" sz="2200" spc="-5" dirty="0">
                <a:solidFill>
                  <a:srgbClr val="292929"/>
                </a:solidFill>
                <a:latin typeface="Arial MT"/>
                <a:cs typeface="Arial MT"/>
              </a:rPr>
              <a:t>r</a:t>
            </a:r>
            <a:r>
              <a:rPr lang="en-US" sz="2200" spc="-60" dirty="0">
                <a:solidFill>
                  <a:srgbClr val="292929"/>
                </a:solidFill>
                <a:latin typeface="Arial MT"/>
                <a:cs typeface="Arial MT"/>
              </a:rPr>
              <a:t> </a:t>
            </a:r>
            <a:r>
              <a:rPr lang="en-US" sz="2200" spc="-55" dirty="0">
                <a:solidFill>
                  <a:srgbClr val="292929"/>
                </a:solidFill>
                <a:latin typeface="Arial MT"/>
                <a:cs typeface="Arial MT"/>
              </a:rPr>
              <a:t>t</a:t>
            </a:r>
            <a:r>
              <a:rPr lang="en-US" sz="2200" spc="-50" dirty="0">
                <a:solidFill>
                  <a:srgbClr val="292929"/>
                </a:solidFill>
                <a:latin typeface="Arial MT"/>
                <a:cs typeface="Arial MT"/>
              </a:rPr>
              <a:t>ha</a:t>
            </a:r>
            <a:r>
              <a:rPr lang="en-US" sz="2200" spc="-5" dirty="0">
                <a:solidFill>
                  <a:srgbClr val="292929"/>
                </a:solidFill>
                <a:latin typeface="Arial MT"/>
                <a:cs typeface="Arial MT"/>
              </a:rPr>
              <a:t>n</a:t>
            </a:r>
            <a:r>
              <a:rPr lang="en-US" sz="2200" spc="-75" dirty="0">
                <a:solidFill>
                  <a:srgbClr val="292929"/>
                </a:solidFill>
                <a:latin typeface="Arial MT"/>
                <a:cs typeface="Arial MT"/>
              </a:rPr>
              <a:t> </a:t>
            </a:r>
            <a:r>
              <a:rPr lang="en-US" sz="2200" spc="20" dirty="0">
                <a:solidFill>
                  <a:srgbClr val="292929"/>
                </a:solidFill>
                <a:latin typeface="Arial MT"/>
                <a:cs typeface="Arial MT"/>
              </a:rPr>
              <a:t>87%.</a:t>
            </a:r>
            <a:endParaRPr lang="en-US" sz="2200" dirty="0">
              <a:latin typeface="Arial MT"/>
              <a:cs typeface="Arial MT"/>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object 4">
            <a:extLst>
              <a:ext uri="{FF2B5EF4-FFF2-40B4-BE49-F238E27FC236}">
                <a16:creationId xmlns:a16="http://schemas.microsoft.com/office/drawing/2014/main" id="{730A4CAD-BAD4-19F0-CC5E-3FD211F720D2}"/>
              </a:ext>
            </a:extLst>
          </p:cNvPr>
          <p:cNvPicPr/>
          <p:nvPr/>
        </p:nvPicPr>
        <p:blipFill>
          <a:blip r:embed="rId3" cstate="print"/>
          <a:stretch>
            <a:fillRect/>
          </a:stretch>
        </p:blipFill>
        <p:spPr>
          <a:xfrm>
            <a:off x="558800" y="1862511"/>
            <a:ext cx="5768730" cy="36113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A4687E5-2050-FCBB-4DF2-F02E10E17433}"/>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71ADD733-8D10-2100-AAF2-C8AF62F6ECE9}"/>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2">
            <a:extLst>
              <a:ext uri="{FF2B5EF4-FFF2-40B4-BE49-F238E27FC236}">
                <a16:creationId xmlns:a16="http://schemas.microsoft.com/office/drawing/2014/main" id="{3D8F2DAB-FF60-2DD7-27EF-563128AB134C}"/>
              </a:ext>
            </a:extLst>
          </p:cNvPr>
          <p:cNvSpPr txBox="1"/>
          <p:nvPr/>
        </p:nvSpPr>
        <p:spPr>
          <a:xfrm>
            <a:off x="1779978" y="1454696"/>
            <a:ext cx="8495665" cy="4972515"/>
          </a:xfrm>
          <a:prstGeom prst="rect">
            <a:avLst/>
          </a:prstGeom>
        </p:spPr>
        <p:txBody>
          <a:bodyPr vert="horz" wrap="square" lIns="0" tIns="12065" rIns="0" bIns="0" rtlCol="0">
            <a:spAutoFit/>
          </a:bodyPr>
          <a:lstStyle/>
          <a:p>
            <a:pPr marL="241300" indent="-228600">
              <a:lnSpc>
                <a:spcPct val="100000"/>
              </a:lnSpc>
              <a:spcBef>
                <a:spcPts val="95"/>
              </a:spcBef>
              <a:buChar char="•"/>
              <a:tabLst>
                <a:tab pos="240665" algn="l"/>
                <a:tab pos="241300" algn="l"/>
              </a:tabLst>
            </a:pPr>
            <a:r>
              <a:rPr sz="2200" spc="-30" dirty="0">
                <a:solidFill>
                  <a:srgbClr val="292929"/>
                </a:solidFill>
                <a:latin typeface="Abadi" panose="020B0604020104020204" pitchFamily="34" charset="0"/>
                <a:cs typeface="Arial MT"/>
              </a:rPr>
              <a:t>Different</a:t>
            </a:r>
            <a:r>
              <a:rPr sz="2200" spc="20" dirty="0">
                <a:solidFill>
                  <a:srgbClr val="292929"/>
                </a:solidFill>
                <a:latin typeface="Abadi" panose="020B0604020104020204" pitchFamily="34" charset="0"/>
                <a:cs typeface="Arial MT"/>
              </a:rPr>
              <a:t> </a:t>
            </a:r>
            <a:r>
              <a:rPr sz="2200" spc="-40" dirty="0">
                <a:solidFill>
                  <a:srgbClr val="292929"/>
                </a:solidFill>
                <a:latin typeface="Abadi" panose="020B0604020104020204" pitchFamily="34" charset="0"/>
                <a:cs typeface="Arial MT"/>
              </a:rPr>
              <a:t>data</a:t>
            </a:r>
            <a:r>
              <a:rPr sz="2200" spc="5" dirty="0">
                <a:solidFill>
                  <a:srgbClr val="292929"/>
                </a:solidFill>
                <a:latin typeface="Abadi" panose="020B0604020104020204" pitchFamily="34" charset="0"/>
                <a:cs typeface="Arial MT"/>
              </a:rPr>
              <a:t> </a:t>
            </a:r>
            <a:r>
              <a:rPr sz="2200" spc="-75" dirty="0">
                <a:solidFill>
                  <a:srgbClr val="292929"/>
                </a:solidFill>
                <a:latin typeface="Abadi" panose="020B0604020104020204" pitchFamily="34" charset="0"/>
                <a:cs typeface="Arial MT"/>
              </a:rPr>
              <a:t>sources</a:t>
            </a:r>
            <a:r>
              <a:rPr sz="2200" spc="-60" dirty="0">
                <a:solidFill>
                  <a:srgbClr val="292929"/>
                </a:solidFill>
                <a:latin typeface="Abadi" panose="020B0604020104020204" pitchFamily="34" charset="0"/>
                <a:cs typeface="Arial MT"/>
              </a:rPr>
              <a:t> were</a:t>
            </a:r>
            <a:r>
              <a:rPr sz="2200" spc="-25" dirty="0">
                <a:solidFill>
                  <a:srgbClr val="292929"/>
                </a:solidFill>
                <a:latin typeface="Abadi" panose="020B0604020104020204" pitchFamily="34" charset="0"/>
                <a:cs typeface="Arial MT"/>
              </a:rPr>
              <a:t> </a:t>
            </a:r>
            <a:r>
              <a:rPr sz="2200" spc="-80" dirty="0">
                <a:solidFill>
                  <a:srgbClr val="292929"/>
                </a:solidFill>
                <a:latin typeface="Abadi" panose="020B0604020104020204" pitchFamily="34" charset="0"/>
                <a:cs typeface="Arial MT"/>
              </a:rPr>
              <a:t>analyzed,</a:t>
            </a:r>
            <a:r>
              <a:rPr sz="2200" spc="25" dirty="0">
                <a:solidFill>
                  <a:srgbClr val="292929"/>
                </a:solidFill>
                <a:latin typeface="Abadi" panose="020B0604020104020204" pitchFamily="34" charset="0"/>
                <a:cs typeface="Arial MT"/>
              </a:rPr>
              <a:t> </a:t>
            </a:r>
            <a:r>
              <a:rPr sz="2200" spc="-25" dirty="0">
                <a:solidFill>
                  <a:srgbClr val="292929"/>
                </a:solidFill>
                <a:latin typeface="Abadi" panose="020B0604020104020204" pitchFamily="34" charset="0"/>
                <a:cs typeface="Arial MT"/>
              </a:rPr>
              <a:t>refining</a:t>
            </a:r>
            <a:r>
              <a:rPr sz="2200" spc="45" dirty="0">
                <a:solidFill>
                  <a:srgbClr val="292929"/>
                </a:solidFill>
                <a:latin typeface="Abadi" panose="020B0604020104020204" pitchFamily="34" charset="0"/>
                <a:cs typeface="Arial MT"/>
              </a:rPr>
              <a:t> </a:t>
            </a:r>
            <a:r>
              <a:rPr sz="2200" spc="-60" dirty="0">
                <a:solidFill>
                  <a:srgbClr val="292929"/>
                </a:solidFill>
                <a:latin typeface="Abadi" panose="020B0604020104020204" pitchFamily="34" charset="0"/>
                <a:cs typeface="Arial MT"/>
              </a:rPr>
              <a:t>conclusions</a:t>
            </a:r>
            <a:r>
              <a:rPr sz="2200" spc="-45" dirty="0">
                <a:solidFill>
                  <a:srgbClr val="292929"/>
                </a:solidFill>
                <a:latin typeface="Abadi" panose="020B0604020104020204" pitchFamily="34" charset="0"/>
                <a:cs typeface="Arial MT"/>
              </a:rPr>
              <a:t> </a:t>
            </a:r>
            <a:r>
              <a:rPr sz="2200" spc="-35" dirty="0">
                <a:solidFill>
                  <a:srgbClr val="292929"/>
                </a:solidFill>
                <a:latin typeface="Abadi" panose="020B0604020104020204" pitchFamily="34" charset="0"/>
                <a:cs typeface="Arial MT"/>
              </a:rPr>
              <a:t>along</a:t>
            </a:r>
            <a:r>
              <a:rPr sz="2200" spc="30" dirty="0">
                <a:solidFill>
                  <a:srgbClr val="292929"/>
                </a:solidFill>
                <a:latin typeface="Abadi" panose="020B0604020104020204" pitchFamily="34" charset="0"/>
                <a:cs typeface="Arial MT"/>
              </a:rPr>
              <a:t> </a:t>
            </a:r>
            <a:r>
              <a:rPr sz="2200" spc="-20" dirty="0">
                <a:solidFill>
                  <a:srgbClr val="292929"/>
                </a:solidFill>
                <a:latin typeface="Abadi" panose="020B0604020104020204" pitchFamily="34" charset="0"/>
                <a:cs typeface="Arial MT"/>
              </a:rPr>
              <a:t>the</a:t>
            </a:r>
            <a:endParaRPr sz="2200" dirty="0">
              <a:latin typeface="Abadi" panose="020B0604020104020204" pitchFamily="34" charset="0"/>
              <a:cs typeface="Arial MT"/>
            </a:endParaRPr>
          </a:p>
          <a:p>
            <a:pPr marL="241300">
              <a:lnSpc>
                <a:spcPct val="100000"/>
              </a:lnSpc>
            </a:pPr>
            <a:r>
              <a:rPr sz="2200" spc="-75" dirty="0">
                <a:solidFill>
                  <a:srgbClr val="292929"/>
                </a:solidFill>
                <a:latin typeface="Abadi" panose="020B0604020104020204" pitchFamily="34" charset="0"/>
                <a:cs typeface="Arial MT"/>
              </a:rPr>
              <a:t>process;</a:t>
            </a:r>
            <a:endParaRPr lang="es-ES" sz="2200" spc="-75" dirty="0">
              <a:solidFill>
                <a:srgbClr val="292929"/>
              </a:solidFill>
              <a:latin typeface="Abadi" panose="020B0604020104020204" pitchFamily="34" charset="0"/>
              <a:cs typeface="Arial MT"/>
            </a:endParaRPr>
          </a:p>
          <a:p>
            <a:pPr marL="241300"/>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marL="241300">
              <a:lnSpc>
                <a:spcPct val="100000"/>
              </a:lnSpc>
            </a:pPr>
            <a:endParaRPr lang="es-MX" sz="2200" dirty="0">
              <a:latin typeface="Abadi" panose="020B0604020104020204" pitchFamily="34" charset="0"/>
              <a:cs typeface="Arial MT"/>
            </a:endParaRPr>
          </a:p>
          <a:p>
            <a:pPr marL="241300" indent="-228600">
              <a:lnSpc>
                <a:spcPct val="100000"/>
              </a:lnSpc>
              <a:spcBef>
                <a:spcPts val="1405"/>
              </a:spcBef>
              <a:buChar char="•"/>
              <a:tabLst>
                <a:tab pos="240665" algn="l"/>
                <a:tab pos="241300" algn="l"/>
              </a:tabLst>
            </a:pPr>
            <a:r>
              <a:rPr sz="2200" spc="-150" dirty="0">
                <a:solidFill>
                  <a:srgbClr val="292929"/>
                </a:solidFill>
                <a:latin typeface="Abadi" panose="020B0604020104020204" pitchFamily="34" charset="0"/>
                <a:cs typeface="Arial MT"/>
              </a:rPr>
              <a:t>Th</a:t>
            </a:r>
            <a:r>
              <a:rPr sz="2200" spc="-5" dirty="0">
                <a:solidFill>
                  <a:srgbClr val="292929"/>
                </a:solidFill>
                <a:latin typeface="Abadi" panose="020B0604020104020204" pitchFamily="34" charset="0"/>
                <a:cs typeface="Arial MT"/>
              </a:rPr>
              <a:t>e</a:t>
            </a:r>
            <a:r>
              <a:rPr sz="2200" spc="-285" dirty="0">
                <a:solidFill>
                  <a:srgbClr val="292929"/>
                </a:solidFill>
                <a:latin typeface="Abadi" panose="020B0604020104020204" pitchFamily="34" charset="0"/>
                <a:cs typeface="Arial MT"/>
              </a:rPr>
              <a:t> </a:t>
            </a:r>
            <a:r>
              <a:rPr sz="2200" spc="-40" dirty="0">
                <a:solidFill>
                  <a:srgbClr val="292929"/>
                </a:solidFill>
                <a:latin typeface="Abadi" panose="020B0604020104020204" pitchFamily="34" charset="0"/>
                <a:cs typeface="Arial MT"/>
              </a:rPr>
              <a:t>bes</a:t>
            </a:r>
            <a:r>
              <a:rPr sz="2200" spc="-5" dirty="0">
                <a:solidFill>
                  <a:srgbClr val="292929"/>
                </a:solidFill>
                <a:latin typeface="Abadi" panose="020B0604020104020204" pitchFamily="34" charset="0"/>
                <a:cs typeface="Arial MT"/>
              </a:rPr>
              <a:t>t</a:t>
            </a:r>
            <a:r>
              <a:rPr sz="2200" spc="-85" dirty="0">
                <a:solidFill>
                  <a:srgbClr val="292929"/>
                </a:solidFill>
                <a:latin typeface="Abadi" panose="020B0604020104020204" pitchFamily="34" charset="0"/>
                <a:cs typeface="Arial MT"/>
              </a:rPr>
              <a:t> </a:t>
            </a:r>
            <a:r>
              <a:rPr sz="2200" spc="-75" dirty="0">
                <a:solidFill>
                  <a:srgbClr val="292929"/>
                </a:solidFill>
                <a:latin typeface="Abadi" panose="020B0604020104020204" pitchFamily="34" charset="0"/>
                <a:cs typeface="Arial MT"/>
              </a:rPr>
              <a:t>launc</a:t>
            </a:r>
            <a:r>
              <a:rPr sz="2200" spc="-5" dirty="0">
                <a:solidFill>
                  <a:srgbClr val="292929"/>
                </a:solidFill>
                <a:latin typeface="Abadi" panose="020B0604020104020204" pitchFamily="34" charset="0"/>
                <a:cs typeface="Arial MT"/>
              </a:rPr>
              <a:t>h</a:t>
            </a:r>
            <a:r>
              <a:rPr sz="2200" spc="-165" dirty="0">
                <a:solidFill>
                  <a:srgbClr val="292929"/>
                </a:solidFill>
                <a:latin typeface="Abadi" panose="020B0604020104020204" pitchFamily="34" charset="0"/>
                <a:cs typeface="Arial MT"/>
              </a:rPr>
              <a:t> </a:t>
            </a:r>
            <a:r>
              <a:rPr sz="2200" spc="-40" dirty="0">
                <a:solidFill>
                  <a:srgbClr val="292929"/>
                </a:solidFill>
                <a:latin typeface="Abadi" panose="020B0604020104020204" pitchFamily="34" charset="0"/>
                <a:cs typeface="Arial MT"/>
              </a:rPr>
              <a:t>si</a:t>
            </a:r>
            <a:r>
              <a:rPr sz="2200" spc="-45" dirty="0">
                <a:solidFill>
                  <a:srgbClr val="292929"/>
                </a:solidFill>
                <a:latin typeface="Abadi" panose="020B0604020104020204" pitchFamily="34" charset="0"/>
                <a:cs typeface="Arial MT"/>
              </a:rPr>
              <a:t>t</a:t>
            </a:r>
            <a:r>
              <a:rPr sz="2200" spc="-5" dirty="0">
                <a:solidFill>
                  <a:srgbClr val="292929"/>
                </a:solidFill>
                <a:latin typeface="Abadi" panose="020B0604020104020204" pitchFamily="34" charset="0"/>
                <a:cs typeface="Arial MT"/>
              </a:rPr>
              <a:t>e</a:t>
            </a:r>
            <a:r>
              <a:rPr sz="2200" spc="-80" dirty="0">
                <a:solidFill>
                  <a:srgbClr val="292929"/>
                </a:solidFill>
                <a:latin typeface="Abadi" panose="020B0604020104020204" pitchFamily="34" charset="0"/>
                <a:cs typeface="Arial MT"/>
              </a:rPr>
              <a:t> </a:t>
            </a:r>
            <a:r>
              <a:rPr sz="2200" spc="-60" dirty="0">
                <a:solidFill>
                  <a:srgbClr val="292929"/>
                </a:solidFill>
                <a:latin typeface="Abadi" panose="020B0604020104020204" pitchFamily="34" charset="0"/>
                <a:cs typeface="Arial MT"/>
              </a:rPr>
              <a:t>i</a:t>
            </a:r>
            <a:r>
              <a:rPr sz="2200" spc="-5" dirty="0">
                <a:solidFill>
                  <a:srgbClr val="292929"/>
                </a:solidFill>
                <a:latin typeface="Abadi" panose="020B0604020104020204" pitchFamily="34" charset="0"/>
                <a:cs typeface="Arial MT"/>
              </a:rPr>
              <a:t>s</a:t>
            </a:r>
            <a:r>
              <a:rPr sz="2200" spc="-114" dirty="0">
                <a:solidFill>
                  <a:srgbClr val="292929"/>
                </a:solidFill>
                <a:latin typeface="Abadi" panose="020B0604020104020204" pitchFamily="34" charset="0"/>
                <a:cs typeface="Arial MT"/>
              </a:rPr>
              <a:t> </a:t>
            </a:r>
            <a:r>
              <a:rPr sz="2200" spc="-285" dirty="0">
                <a:solidFill>
                  <a:srgbClr val="292929"/>
                </a:solidFill>
                <a:latin typeface="Abadi" panose="020B0604020104020204" pitchFamily="34" charset="0"/>
                <a:cs typeface="Arial MT"/>
              </a:rPr>
              <a:t>KS</a:t>
            </a:r>
            <a:r>
              <a:rPr sz="2200" spc="160" dirty="0">
                <a:solidFill>
                  <a:srgbClr val="292929"/>
                </a:solidFill>
                <a:latin typeface="Abadi" panose="020B0604020104020204" pitchFamily="34" charset="0"/>
                <a:cs typeface="Arial MT"/>
              </a:rPr>
              <a:t>C</a:t>
            </a:r>
            <a:r>
              <a:rPr sz="2200" spc="-65" dirty="0">
                <a:solidFill>
                  <a:srgbClr val="292929"/>
                </a:solidFill>
                <a:latin typeface="Abadi" panose="020B0604020104020204" pitchFamily="34" charset="0"/>
                <a:cs typeface="Arial MT"/>
              </a:rPr>
              <a:t>L</a:t>
            </a:r>
            <a:r>
              <a:rPr sz="2200" spc="-70" dirty="0">
                <a:solidFill>
                  <a:srgbClr val="292929"/>
                </a:solidFill>
                <a:latin typeface="Abadi" panose="020B0604020104020204" pitchFamily="34" charset="0"/>
                <a:cs typeface="Arial MT"/>
              </a:rPr>
              <a:t>C</a:t>
            </a:r>
            <a:r>
              <a:rPr sz="2200" spc="-65" dirty="0">
                <a:solidFill>
                  <a:srgbClr val="292929"/>
                </a:solidFill>
                <a:latin typeface="Abadi" panose="020B0604020104020204" pitchFamily="34" charset="0"/>
                <a:cs typeface="Arial MT"/>
              </a:rPr>
              <a:t>-39</a:t>
            </a:r>
            <a:r>
              <a:rPr sz="2200" spc="-70" dirty="0">
                <a:solidFill>
                  <a:srgbClr val="292929"/>
                </a:solidFill>
                <a:latin typeface="Abadi" panose="020B0604020104020204" pitchFamily="34" charset="0"/>
                <a:cs typeface="Arial MT"/>
              </a:rPr>
              <a:t>A</a:t>
            </a:r>
            <a:r>
              <a:rPr sz="2200" spc="-5" dirty="0">
                <a:solidFill>
                  <a:srgbClr val="292929"/>
                </a:solidFill>
                <a:latin typeface="Abadi" panose="020B0604020104020204" pitchFamily="34" charset="0"/>
                <a:cs typeface="Arial MT"/>
              </a:rPr>
              <a:t>;</a:t>
            </a:r>
            <a:endParaRPr sz="2200" dirty="0">
              <a:latin typeface="Abadi" panose="020B0604020104020204" pitchFamily="34" charset="0"/>
              <a:cs typeface="Arial MT"/>
            </a:endParaRPr>
          </a:p>
          <a:p>
            <a:pPr marL="241300" indent="-228600">
              <a:lnSpc>
                <a:spcPct val="100000"/>
              </a:lnSpc>
              <a:spcBef>
                <a:spcPts val="1405"/>
              </a:spcBef>
              <a:buChar char="•"/>
              <a:tabLst>
                <a:tab pos="240665" algn="l"/>
                <a:tab pos="241300" algn="l"/>
              </a:tabLst>
            </a:pPr>
            <a:r>
              <a:rPr sz="2200" spc="-114" dirty="0">
                <a:solidFill>
                  <a:srgbClr val="292929"/>
                </a:solidFill>
                <a:latin typeface="Abadi" panose="020B0604020104020204" pitchFamily="34" charset="0"/>
                <a:cs typeface="Arial MT"/>
              </a:rPr>
              <a:t>Laun</a:t>
            </a:r>
            <a:r>
              <a:rPr sz="2200" spc="-110" dirty="0">
                <a:solidFill>
                  <a:srgbClr val="292929"/>
                </a:solidFill>
                <a:latin typeface="Abadi" panose="020B0604020104020204" pitchFamily="34" charset="0"/>
                <a:cs typeface="Arial MT"/>
              </a:rPr>
              <a:t>c</a:t>
            </a:r>
            <a:r>
              <a:rPr sz="2200" spc="-114" dirty="0">
                <a:solidFill>
                  <a:srgbClr val="292929"/>
                </a:solidFill>
                <a:latin typeface="Abadi" panose="020B0604020104020204" pitchFamily="34" charset="0"/>
                <a:cs typeface="Arial MT"/>
              </a:rPr>
              <a:t>he</a:t>
            </a:r>
            <a:r>
              <a:rPr sz="2200" spc="-5" dirty="0">
                <a:solidFill>
                  <a:srgbClr val="292929"/>
                </a:solidFill>
                <a:latin typeface="Abadi" panose="020B0604020104020204" pitchFamily="34" charset="0"/>
                <a:cs typeface="Arial MT"/>
              </a:rPr>
              <a:t>s</a:t>
            </a:r>
            <a:r>
              <a:rPr sz="2200" spc="-235" dirty="0">
                <a:solidFill>
                  <a:srgbClr val="292929"/>
                </a:solidFill>
                <a:latin typeface="Abadi" panose="020B0604020104020204" pitchFamily="34" charset="0"/>
                <a:cs typeface="Arial MT"/>
              </a:rPr>
              <a:t> </a:t>
            </a:r>
            <a:r>
              <a:rPr sz="2200" spc="-75" dirty="0">
                <a:solidFill>
                  <a:srgbClr val="292929"/>
                </a:solidFill>
                <a:latin typeface="Abadi" panose="020B0604020104020204" pitchFamily="34" charset="0"/>
                <a:cs typeface="Arial MT"/>
              </a:rPr>
              <a:t>abo</a:t>
            </a:r>
            <a:r>
              <a:rPr sz="2200" spc="-85" dirty="0">
                <a:solidFill>
                  <a:srgbClr val="292929"/>
                </a:solidFill>
                <a:latin typeface="Abadi" panose="020B0604020104020204" pitchFamily="34" charset="0"/>
                <a:cs typeface="Arial MT"/>
              </a:rPr>
              <a:t>v</a:t>
            </a:r>
            <a:r>
              <a:rPr sz="2200" spc="-5" dirty="0">
                <a:solidFill>
                  <a:srgbClr val="292929"/>
                </a:solidFill>
                <a:latin typeface="Abadi" panose="020B0604020104020204" pitchFamily="34" charset="0"/>
                <a:cs typeface="Arial MT"/>
              </a:rPr>
              <a:t>e</a:t>
            </a:r>
            <a:r>
              <a:rPr sz="2200" spc="-114" dirty="0">
                <a:solidFill>
                  <a:srgbClr val="292929"/>
                </a:solidFill>
                <a:latin typeface="Abadi" panose="020B0604020104020204" pitchFamily="34" charset="0"/>
                <a:cs typeface="Arial MT"/>
              </a:rPr>
              <a:t> </a:t>
            </a:r>
            <a:r>
              <a:rPr sz="2200" spc="30" dirty="0">
                <a:solidFill>
                  <a:srgbClr val="292929"/>
                </a:solidFill>
                <a:latin typeface="Abadi" panose="020B0604020104020204" pitchFamily="34" charset="0"/>
                <a:cs typeface="Arial MT"/>
              </a:rPr>
              <a:t>7,000k</a:t>
            </a:r>
            <a:r>
              <a:rPr sz="2200" spc="-5" dirty="0">
                <a:solidFill>
                  <a:srgbClr val="292929"/>
                </a:solidFill>
                <a:latin typeface="Abadi" panose="020B0604020104020204" pitchFamily="34" charset="0"/>
                <a:cs typeface="Arial MT"/>
              </a:rPr>
              <a:t>g</a:t>
            </a:r>
            <a:r>
              <a:rPr sz="2200" spc="85" dirty="0">
                <a:solidFill>
                  <a:srgbClr val="292929"/>
                </a:solidFill>
                <a:latin typeface="Abadi" panose="020B0604020104020204" pitchFamily="34" charset="0"/>
                <a:cs typeface="Arial MT"/>
              </a:rPr>
              <a:t> </a:t>
            </a:r>
            <a:r>
              <a:rPr sz="2200" spc="-90" dirty="0">
                <a:solidFill>
                  <a:srgbClr val="292929"/>
                </a:solidFill>
                <a:latin typeface="Abadi" panose="020B0604020104020204" pitchFamily="34" charset="0"/>
                <a:cs typeface="Arial MT"/>
              </a:rPr>
              <a:t>ar</a:t>
            </a:r>
            <a:r>
              <a:rPr sz="2200" spc="-5" dirty="0">
                <a:solidFill>
                  <a:srgbClr val="292929"/>
                </a:solidFill>
                <a:latin typeface="Abadi" panose="020B0604020104020204" pitchFamily="34" charset="0"/>
                <a:cs typeface="Arial MT"/>
              </a:rPr>
              <a:t>e</a:t>
            </a:r>
            <a:r>
              <a:rPr sz="2200" spc="-165" dirty="0">
                <a:solidFill>
                  <a:srgbClr val="292929"/>
                </a:solidFill>
                <a:latin typeface="Abadi" panose="020B0604020104020204" pitchFamily="34" charset="0"/>
                <a:cs typeface="Arial MT"/>
              </a:rPr>
              <a:t> </a:t>
            </a:r>
            <a:r>
              <a:rPr sz="2200" spc="-100" dirty="0">
                <a:solidFill>
                  <a:srgbClr val="292929"/>
                </a:solidFill>
                <a:latin typeface="Abadi" panose="020B0604020104020204" pitchFamily="34" charset="0"/>
                <a:cs typeface="Arial MT"/>
              </a:rPr>
              <a:t>le</a:t>
            </a:r>
            <a:r>
              <a:rPr sz="2200" spc="-95" dirty="0">
                <a:solidFill>
                  <a:srgbClr val="292929"/>
                </a:solidFill>
                <a:latin typeface="Abadi" panose="020B0604020104020204" pitchFamily="34" charset="0"/>
                <a:cs typeface="Arial MT"/>
              </a:rPr>
              <a:t>s</a:t>
            </a:r>
            <a:r>
              <a:rPr sz="2200" spc="-5" dirty="0">
                <a:solidFill>
                  <a:srgbClr val="292929"/>
                </a:solidFill>
                <a:latin typeface="Abadi" panose="020B0604020104020204" pitchFamily="34" charset="0"/>
                <a:cs typeface="Arial MT"/>
              </a:rPr>
              <a:t>s</a:t>
            </a:r>
            <a:r>
              <a:rPr sz="2200" spc="-140" dirty="0">
                <a:solidFill>
                  <a:srgbClr val="292929"/>
                </a:solidFill>
                <a:latin typeface="Abadi" panose="020B0604020104020204" pitchFamily="34" charset="0"/>
                <a:cs typeface="Arial MT"/>
              </a:rPr>
              <a:t> </a:t>
            </a:r>
            <a:r>
              <a:rPr sz="2200" spc="-65" dirty="0">
                <a:solidFill>
                  <a:srgbClr val="292929"/>
                </a:solidFill>
                <a:latin typeface="Abadi" panose="020B0604020104020204" pitchFamily="34" charset="0"/>
                <a:cs typeface="Arial MT"/>
              </a:rPr>
              <a:t>r</a:t>
            </a:r>
            <a:r>
              <a:rPr sz="2200" spc="-60" dirty="0">
                <a:solidFill>
                  <a:srgbClr val="292929"/>
                </a:solidFill>
                <a:latin typeface="Abadi" panose="020B0604020104020204" pitchFamily="34" charset="0"/>
                <a:cs typeface="Arial MT"/>
              </a:rPr>
              <a:t>isk</a:t>
            </a:r>
            <a:r>
              <a:rPr sz="2200" spc="-75" dirty="0">
                <a:solidFill>
                  <a:srgbClr val="292929"/>
                </a:solidFill>
                <a:latin typeface="Abadi" panose="020B0604020104020204" pitchFamily="34" charset="0"/>
                <a:cs typeface="Arial MT"/>
              </a:rPr>
              <a:t>y</a:t>
            </a:r>
            <a:r>
              <a:rPr sz="2200" spc="-5" dirty="0">
                <a:solidFill>
                  <a:srgbClr val="292929"/>
                </a:solidFill>
                <a:latin typeface="Abadi" panose="020B0604020104020204" pitchFamily="34" charset="0"/>
                <a:cs typeface="Arial MT"/>
              </a:rPr>
              <a:t>;</a:t>
            </a:r>
            <a:endParaRPr sz="2200" dirty="0">
              <a:latin typeface="Abadi" panose="020B0604020104020204" pitchFamily="34" charset="0"/>
              <a:cs typeface="Arial MT"/>
            </a:endParaRPr>
          </a:p>
          <a:p>
            <a:pPr marL="241300" marR="47625" indent="-228600">
              <a:lnSpc>
                <a:spcPct val="100000"/>
              </a:lnSpc>
              <a:spcBef>
                <a:spcPts val="1390"/>
              </a:spcBef>
              <a:buChar char="•"/>
              <a:tabLst>
                <a:tab pos="240665" algn="l"/>
                <a:tab pos="241300" algn="l"/>
              </a:tabLst>
            </a:pPr>
            <a:r>
              <a:rPr sz="2200" spc="-15" dirty="0">
                <a:solidFill>
                  <a:srgbClr val="292929"/>
                </a:solidFill>
                <a:latin typeface="Abadi" panose="020B0604020104020204" pitchFamily="34" charset="0"/>
                <a:cs typeface="Arial MT"/>
              </a:rPr>
              <a:t>Although</a:t>
            </a:r>
            <a:r>
              <a:rPr sz="2200" spc="-40" dirty="0">
                <a:solidFill>
                  <a:srgbClr val="292929"/>
                </a:solidFill>
                <a:latin typeface="Abadi" panose="020B0604020104020204" pitchFamily="34" charset="0"/>
                <a:cs typeface="Arial MT"/>
              </a:rPr>
              <a:t> most</a:t>
            </a:r>
            <a:r>
              <a:rPr sz="2200" spc="-65" dirty="0">
                <a:solidFill>
                  <a:srgbClr val="292929"/>
                </a:solidFill>
                <a:latin typeface="Abadi" panose="020B0604020104020204" pitchFamily="34" charset="0"/>
                <a:cs typeface="Arial MT"/>
              </a:rPr>
              <a:t> </a:t>
            </a:r>
            <a:r>
              <a:rPr sz="2200" spc="-5" dirty="0">
                <a:solidFill>
                  <a:srgbClr val="292929"/>
                </a:solidFill>
                <a:latin typeface="Abadi" panose="020B0604020104020204" pitchFamily="34" charset="0"/>
                <a:cs typeface="Arial MT"/>
              </a:rPr>
              <a:t>of</a:t>
            </a:r>
            <a:r>
              <a:rPr sz="2200" spc="-10" dirty="0">
                <a:solidFill>
                  <a:srgbClr val="292929"/>
                </a:solidFill>
                <a:latin typeface="Abadi" panose="020B0604020104020204" pitchFamily="34" charset="0"/>
                <a:cs typeface="Arial MT"/>
              </a:rPr>
              <a:t> </a:t>
            </a:r>
            <a:r>
              <a:rPr sz="2200" spc="-55" dirty="0">
                <a:solidFill>
                  <a:srgbClr val="292929"/>
                </a:solidFill>
                <a:latin typeface="Abadi" panose="020B0604020104020204" pitchFamily="34" charset="0"/>
                <a:cs typeface="Arial MT"/>
              </a:rPr>
              <a:t>mission</a:t>
            </a:r>
            <a:r>
              <a:rPr sz="2200" spc="-114" dirty="0">
                <a:solidFill>
                  <a:srgbClr val="292929"/>
                </a:solidFill>
                <a:latin typeface="Abadi" panose="020B0604020104020204" pitchFamily="34" charset="0"/>
                <a:cs typeface="Arial MT"/>
              </a:rPr>
              <a:t> </a:t>
            </a:r>
            <a:r>
              <a:rPr sz="2200" spc="-55" dirty="0">
                <a:solidFill>
                  <a:srgbClr val="292929"/>
                </a:solidFill>
                <a:latin typeface="Abadi" panose="020B0604020104020204" pitchFamily="34" charset="0"/>
                <a:cs typeface="Arial MT"/>
              </a:rPr>
              <a:t>outcomes</a:t>
            </a:r>
            <a:r>
              <a:rPr sz="2200" spc="-140" dirty="0">
                <a:solidFill>
                  <a:srgbClr val="292929"/>
                </a:solidFill>
                <a:latin typeface="Abadi" panose="020B0604020104020204" pitchFamily="34" charset="0"/>
                <a:cs typeface="Arial MT"/>
              </a:rPr>
              <a:t> </a:t>
            </a:r>
            <a:r>
              <a:rPr sz="2200" spc="-60" dirty="0">
                <a:solidFill>
                  <a:srgbClr val="292929"/>
                </a:solidFill>
                <a:latin typeface="Abadi" panose="020B0604020104020204" pitchFamily="34" charset="0"/>
                <a:cs typeface="Arial MT"/>
              </a:rPr>
              <a:t>are</a:t>
            </a:r>
            <a:r>
              <a:rPr sz="2200" spc="-165" dirty="0">
                <a:solidFill>
                  <a:srgbClr val="292929"/>
                </a:solidFill>
                <a:latin typeface="Abadi" panose="020B0604020104020204" pitchFamily="34" charset="0"/>
                <a:cs typeface="Arial MT"/>
              </a:rPr>
              <a:t> </a:t>
            </a:r>
            <a:r>
              <a:rPr sz="2200" spc="-90" dirty="0">
                <a:solidFill>
                  <a:srgbClr val="292929"/>
                </a:solidFill>
                <a:latin typeface="Abadi" panose="020B0604020104020204" pitchFamily="34" charset="0"/>
                <a:cs typeface="Arial MT"/>
              </a:rPr>
              <a:t>successful,</a:t>
            </a:r>
            <a:r>
              <a:rPr sz="2200" spc="-185" dirty="0">
                <a:solidFill>
                  <a:srgbClr val="292929"/>
                </a:solidFill>
                <a:latin typeface="Abadi" panose="020B0604020104020204" pitchFamily="34" charset="0"/>
                <a:cs typeface="Arial MT"/>
              </a:rPr>
              <a:t> </a:t>
            </a:r>
            <a:r>
              <a:rPr sz="2200" spc="-90" dirty="0">
                <a:solidFill>
                  <a:srgbClr val="292929"/>
                </a:solidFill>
                <a:latin typeface="Abadi" panose="020B0604020104020204" pitchFamily="34" charset="0"/>
                <a:cs typeface="Arial MT"/>
              </a:rPr>
              <a:t>successful</a:t>
            </a:r>
            <a:r>
              <a:rPr sz="2200" spc="-204" dirty="0">
                <a:solidFill>
                  <a:srgbClr val="292929"/>
                </a:solidFill>
                <a:latin typeface="Abadi" panose="020B0604020104020204" pitchFamily="34" charset="0"/>
                <a:cs typeface="Arial MT"/>
              </a:rPr>
              <a:t> </a:t>
            </a:r>
            <a:r>
              <a:rPr sz="2200" spc="-25" dirty="0">
                <a:solidFill>
                  <a:srgbClr val="292929"/>
                </a:solidFill>
                <a:latin typeface="Abadi" panose="020B0604020104020204" pitchFamily="34" charset="0"/>
                <a:cs typeface="Arial MT"/>
              </a:rPr>
              <a:t>landing </a:t>
            </a:r>
            <a:r>
              <a:rPr sz="2200" spc="-595" dirty="0">
                <a:solidFill>
                  <a:srgbClr val="292929"/>
                </a:solidFill>
                <a:latin typeface="Abadi" panose="020B0604020104020204" pitchFamily="34" charset="0"/>
                <a:cs typeface="Arial MT"/>
              </a:rPr>
              <a:t> </a:t>
            </a:r>
            <a:r>
              <a:rPr sz="2200" spc="-60" dirty="0">
                <a:solidFill>
                  <a:srgbClr val="292929"/>
                </a:solidFill>
                <a:latin typeface="Abadi" panose="020B0604020104020204" pitchFamily="34" charset="0"/>
                <a:cs typeface="Arial MT"/>
              </a:rPr>
              <a:t>outcomes </a:t>
            </a:r>
            <a:r>
              <a:rPr sz="2200" spc="-95" dirty="0">
                <a:solidFill>
                  <a:srgbClr val="292929"/>
                </a:solidFill>
                <a:latin typeface="Abadi" panose="020B0604020104020204" pitchFamily="34" charset="0"/>
                <a:cs typeface="Arial MT"/>
              </a:rPr>
              <a:t>seem </a:t>
            </a:r>
            <a:r>
              <a:rPr sz="2200" spc="15" dirty="0">
                <a:solidFill>
                  <a:srgbClr val="292929"/>
                </a:solidFill>
                <a:latin typeface="Abadi" panose="020B0604020104020204" pitchFamily="34" charset="0"/>
                <a:cs typeface="Arial MT"/>
              </a:rPr>
              <a:t>to </a:t>
            </a:r>
            <a:r>
              <a:rPr sz="2200" spc="-40" dirty="0">
                <a:solidFill>
                  <a:srgbClr val="292929"/>
                </a:solidFill>
                <a:latin typeface="Abadi" panose="020B0604020104020204" pitchFamily="34" charset="0"/>
                <a:cs typeface="Arial MT"/>
              </a:rPr>
              <a:t>improve over </a:t>
            </a:r>
            <a:r>
              <a:rPr sz="2200" spc="-45" dirty="0">
                <a:solidFill>
                  <a:srgbClr val="292929"/>
                </a:solidFill>
                <a:latin typeface="Abadi" panose="020B0604020104020204" pitchFamily="34" charset="0"/>
                <a:cs typeface="Arial MT"/>
              </a:rPr>
              <a:t>time, according </a:t>
            </a:r>
            <a:r>
              <a:rPr sz="2200" spc="-20" dirty="0">
                <a:solidFill>
                  <a:srgbClr val="292929"/>
                </a:solidFill>
                <a:latin typeface="Abadi" panose="020B0604020104020204" pitchFamily="34" charset="0"/>
                <a:cs typeface="Arial MT"/>
              </a:rPr>
              <a:t>the </a:t>
            </a:r>
            <a:r>
              <a:rPr sz="2200" spc="-25" dirty="0">
                <a:solidFill>
                  <a:srgbClr val="292929"/>
                </a:solidFill>
                <a:latin typeface="Abadi" panose="020B0604020104020204" pitchFamily="34" charset="0"/>
                <a:cs typeface="Arial MT"/>
              </a:rPr>
              <a:t>evolution </a:t>
            </a:r>
            <a:r>
              <a:rPr sz="2200" spc="-5" dirty="0">
                <a:solidFill>
                  <a:srgbClr val="292929"/>
                </a:solidFill>
                <a:latin typeface="Abadi" panose="020B0604020104020204" pitchFamily="34" charset="0"/>
                <a:cs typeface="Arial MT"/>
              </a:rPr>
              <a:t>of </a:t>
            </a:r>
            <a:r>
              <a:rPr sz="2200" dirty="0">
                <a:solidFill>
                  <a:srgbClr val="292929"/>
                </a:solidFill>
                <a:latin typeface="Abadi" panose="020B0604020104020204" pitchFamily="34" charset="0"/>
                <a:cs typeface="Arial MT"/>
              </a:rPr>
              <a:t> </a:t>
            </a:r>
            <a:r>
              <a:rPr sz="2200" spc="-80" dirty="0">
                <a:solidFill>
                  <a:srgbClr val="292929"/>
                </a:solidFill>
                <a:latin typeface="Abadi" panose="020B0604020104020204" pitchFamily="34" charset="0"/>
                <a:cs typeface="Arial MT"/>
              </a:rPr>
              <a:t>processes</a:t>
            </a:r>
            <a:r>
              <a:rPr sz="2200" spc="-175" dirty="0">
                <a:solidFill>
                  <a:srgbClr val="292929"/>
                </a:solidFill>
                <a:latin typeface="Abadi" panose="020B0604020104020204" pitchFamily="34" charset="0"/>
                <a:cs typeface="Arial MT"/>
              </a:rPr>
              <a:t> </a:t>
            </a:r>
            <a:r>
              <a:rPr sz="2200" spc="-50" dirty="0">
                <a:solidFill>
                  <a:srgbClr val="292929"/>
                </a:solidFill>
                <a:latin typeface="Abadi" panose="020B0604020104020204" pitchFamily="34" charset="0"/>
                <a:cs typeface="Arial MT"/>
              </a:rPr>
              <a:t>and</a:t>
            </a:r>
            <a:r>
              <a:rPr sz="2200" spc="110" dirty="0">
                <a:solidFill>
                  <a:srgbClr val="292929"/>
                </a:solidFill>
                <a:latin typeface="Abadi" panose="020B0604020104020204" pitchFamily="34" charset="0"/>
                <a:cs typeface="Arial MT"/>
              </a:rPr>
              <a:t> </a:t>
            </a:r>
            <a:r>
              <a:rPr sz="2200" spc="-55" dirty="0">
                <a:solidFill>
                  <a:srgbClr val="292929"/>
                </a:solidFill>
                <a:latin typeface="Abadi" panose="020B0604020104020204" pitchFamily="34" charset="0"/>
                <a:cs typeface="Arial MT"/>
              </a:rPr>
              <a:t>rockets;</a:t>
            </a:r>
            <a:endParaRPr sz="2200" dirty="0">
              <a:latin typeface="Abadi" panose="020B0604020104020204" pitchFamily="34" charset="0"/>
              <a:cs typeface="Arial MT"/>
            </a:endParaRPr>
          </a:p>
          <a:p>
            <a:pPr marL="241300" indent="-228600">
              <a:lnSpc>
                <a:spcPct val="100000"/>
              </a:lnSpc>
              <a:spcBef>
                <a:spcPts val="1410"/>
              </a:spcBef>
              <a:buChar char="•"/>
              <a:tabLst>
                <a:tab pos="240665" algn="l"/>
                <a:tab pos="241300" algn="l"/>
              </a:tabLst>
            </a:pPr>
            <a:r>
              <a:rPr sz="2200" spc="-55" dirty="0">
                <a:solidFill>
                  <a:srgbClr val="292929"/>
                </a:solidFill>
                <a:latin typeface="Abadi" panose="020B0604020104020204" pitchFamily="34" charset="0"/>
                <a:cs typeface="Arial MT"/>
              </a:rPr>
              <a:t>Decision</a:t>
            </a:r>
            <a:r>
              <a:rPr sz="2200" spc="-165" dirty="0">
                <a:solidFill>
                  <a:srgbClr val="292929"/>
                </a:solidFill>
                <a:latin typeface="Abadi" panose="020B0604020104020204" pitchFamily="34" charset="0"/>
                <a:cs typeface="Arial MT"/>
              </a:rPr>
              <a:t> </a:t>
            </a:r>
            <a:r>
              <a:rPr sz="2200" spc="-114" dirty="0">
                <a:solidFill>
                  <a:srgbClr val="292929"/>
                </a:solidFill>
                <a:latin typeface="Abadi" panose="020B0604020104020204" pitchFamily="34" charset="0"/>
                <a:cs typeface="Arial MT"/>
              </a:rPr>
              <a:t>Tree</a:t>
            </a:r>
            <a:r>
              <a:rPr sz="2200" spc="-225" dirty="0">
                <a:solidFill>
                  <a:srgbClr val="292929"/>
                </a:solidFill>
                <a:latin typeface="Abadi" panose="020B0604020104020204" pitchFamily="34" charset="0"/>
                <a:cs typeface="Arial MT"/>
              </a:rPr>
              <a:t> </a:t>
            </a:r>
            <a:r>
              <a:rPr sz="2200" spc="-70" dirty="0">
                <a:solidFill>
                  <a:srgbClr val="292929"/>
                </a:solidFill>
                <a:latin typeface="Abadi" panose="020B0604020104020204" pitchFamily="34" charset="0"/>
                <a:cs typeface="Arial MT"/>
              </a:rPr>
              <a:t>Classifier</a:t>
            </a:r>
            <a:r>
              <a:rPr sz="2200" spc="-185" dirty="0">
                <a:solidFill>
                  <a:srgbClr val="292929"/>
                </a:solidFill>
                <a:latin typeface="Abadi" panose="020B0604020104020204" pitchFamily="34" charset="0"/>
                <a:cs typeface="Arial MT"/>
              </a:rPr>
              <a:t> </a:t>
            </a:r>
            <a:r>
              <a:rPr sz="2200" spc="-75" dirty="0">
                <a:solidFill>
                  <a:srgbClr val="292929"/>
                </a:solidFill>
                <a:latin typeface="Abadi" panose="020B0604020104020204" pitchFamily="34" charset="0"/>
                <a:cs typeface="Arial MT"/>
              </a:rPr>
              <a:t>can</a:t>
            </a:r>
            <a:r>
              <a:rPr sz="2200" spc="-240" dirty="0">
                <a:solidFill>
                  <a:srgbClr val="292929"/>
                </a:solidFill>
                <a:latin typeface="Abadi" panose="020B0604020104020204" pitchFamily="34" charset="0"/>
                <a:cs typeface="Arial MT"/>
              </a:rPr>
              <a:t> </a:t>
            </a:r>
            <a:r>
              <a:rPr sz="2200" spc="-35" dirty="0">
                <a:solidFill>
                  <a:srgbClr val="292929"/>
                </a:solidFill>
                <a:latin typeface="Abadi" panose="020B0604020104020204" pitchFamily="34" charset="0"/>
                <a:cs typeface="Arial MT"/>
              </a:rPr>
              <a:t>be</a:t>
            </a:r>
            <a:r>
              <a:rPr sz="2200" spc="-100" dirty="0">
                <a:solidFill>
                  <a:srgbClr val="292929"/>
                </a:solidFill>
                <a:latin typeface="Abadi" panose="020B0604020104020204" pitchFamily="34" charset="0"/>
                <a:cs typeface="Arial MT"/>
              </a:rPr>
              <a:t> </a:t>
            </a:r>
            <a:r>
              <a:rPr sz="2200" spc="-65" dirty="0">
                <a:solidFill>
                  <a:srgbClr val="292929"/>
                </a:solidFill>
                <a:latin typeface="Abadi" panose="020B0604020104020204" pitchFamily="34" charset="0"/>
                <a:cs typeface="Arial MT"/>
              </a:rPr>
              <a:t>used</a:t>
            </a:r>
            <a:r>
              <a:rPr sz="2200" spc="-140" dirty="0">
                <a:solidFill>
                  <a:srgbClr val="292929"/>
                </a:solidFill>
                <a:latin typeface="Abadi" panose="020B0604020104020204" pitchFamily="34" charset="0"/>
                <a:cs typeface="Arial MT"/>
              </a:rPr>
              <a:t> </a:t>
            </a:r>
            <a:r>
              <a:rPr sz="2200" spc="20" dirty="0">
                <a:solidFill>
                  <a:srgbClr val="292929"/>
                </a:solidFill>
                <a:latin typeface="Abadi" panose="020B0604020104020204" pitchFamily="34" charset="0"/>
                <a:cs typeface="Arial MT"/>
              </a:rPr>
              <a:t>to</a:t>
            </a:r>
            <a:r>
              <a:rPr sz="2200" spc="85" dirty="0">
                <a:solidFill>
                  <a:srgbClr val="292929"/>
                </a:solidFill>
                <a:latin typeface="Abadi" panose="020B0604020104020204" pitchFamily="34" charset="0"/>
                <a:cs typeface="Arial MT"/>
              </a:rPr>
              <a:t> </a:t>
            </a:r>
            <a:r>
              <a:rPr sz="2200" spc="-10" dirty="0">
                <a:solidFill>
                  <a:srgbClr val="292929"/>
                </a:solidFill>
                <a:latin typeface="Abadi" panose="020B0604020104020204" pitchFamily="34" charset="0"/>
                <a:cs typeface="Arial MT"/>
              </a:rPr>
              <a:t>predict </a:t>
            </a:r>
            <a:r>
              <a:rPr sz="2200" spc="-85" dirty="0">
                <a:solidFill>
                  <a:srgbClr val="292929"/>
                </a:solidFill>
                <a:latin typeface="Abadi" panose="020B0604020104020204" pitchFamily="34" charset="0"/>
                <a:cs typeface="Arial MT"/>
              </a:rPr>
              <a:t>successful</a:t>
            </a:r>
            <a:r>
              <a:rPr sz="2200" spc="-195" dirty="0">
                <a:solidFill>
                  <a:srgbClr val="292929"/>
                </a:solidFill>
                <a:latin typeface="Abadi" panose="020B0604020104020204" pitchFamily="34" charset="0"/>
                <a:cs typeface="Arial MT"/>
              </a:rPr>
              <a:t> </a:t>
            </a:r>
            <a:r>
              <a:rPr sz="2200" spc="-45" dirty="0">
                <a:solidFill>
                  <a:srgbClr val="292929"/>
                </a:solidFill>
                <a:latin typeface="Abadi" panose="020B0604020104020204" pitchFamily="34" charset="0"/>
                <a:cs typeface="Arial MT"/>
              </a:rPr>
              <a:t>landings</a:t>
            </a:r>
            <a:r>
              <a:rPr sz="2200" dirty="0">
                <a:solidFill>
                  <a:srgbClr val="292929"/>
                </a:solidFill>
                <a:latin typeface="Abadi" panose="020B0604020104020204" pitchFamily="34" charset="0"/>
                <a:cs typeface="Arial MT"/>
              </a:rPr>
              <a:t> </a:t>
            </a:r>
            <a:r>
              <a:rPr sz="2200" spc="-75" dirty="0">
                <a:solidFill>
                  <a:srgbClr val="292929"/>
                </a:solidFill>
                <a:latin typeface="Abadi" panose="020B0604020104020204" pitchFamily="34" charset="0"/>
                <a:cs typeface="Arial MT"/>
              </a:rPr>
              <a:t>and</a:t>
            </a:r>
            <a:endParaRPr sz="2200" dirty="0">
              <a:latin typeface="Abadi" panose="020B0604020104020204" pitchFamily="34" charset="0"/>
              <a:cs typeface="Arial MT"/>
            </a:endParaRPr>
          </a:p>
          <a:p>
            <a:pPr marL="241300">
              <a:lnSpc>
                <a:spcPct val="100000"/>
              </a:lnSpc>
            </a:pPr>
            <a:r>
              <a:rPr sz="2200" spc="-75" dirty="0">
                <a:solidFill>
                  <a:srgbClr val="292929"/>
                </a:solidFill>
                <a:latin typeface="Abadi" panose="020B0604020104020204" pitchFamily="34" charset="0"/>
                <a:cs typeface="Arial MT"/>
              </a:rPr>
              <a:t>increase</a:t>
            </a:r>
            <a:r>
              <a:rPr sz="2200" spc="-70" dirty="0">
                <a:solidFill>
                  <a:srgbClr val="292929"/>
                </a:solidFill>
                <a:latin typeface="Abadi" panose="020B0604020104020204" pitchFamily="34" charset="0"/>
                <a:cs typeface="Arial MT"/>
              </a:rPr>
              <a:t> </a:t>
            </a:r>
            <a:r>
              <a:rPr sz="2200" spc="-15" dirty="0">
                <a:solidFill>
                  <a:srgbClr val="292929"/>
                </a:solidFill>
                <a:latin typeface="Abadi" panose="020B0604020104020204" pitchFamily="34" charset="0"/>
                <a:cs typeface="Arial MT"/>
              </a:rPr>
              <a:t>profits.</a:t>
            </a:r>
            <a:endParaRPr sz="2200" dirty="0">
              <a:latin typeface="Abadi" panose="020B0604020104020204" pitchFamily="34" charset="0"/>
              <a:cs typeface="Arial MT"/>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preferred to do all the notebooks using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lab and not notebook directly from the prompt and not in an IDLE.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664" y="1410360"/>
            <a:ext cx="9732010" cy="4482465"/>
          </a:xfrm>
          <a:prstGeom prst="rect">
            <a:avLst/>
          </a:prstGeom>
        </p:spPr>
        <p:txBody>
          <a:bodyPr vert="horz" wrap="square" lIns="0" tIns="191135" rIns="0" bIns="0" rtlCol="0">
            <a:spAutoFit/>
          </a:bodyPr>
          <a:lstStyle/>
          <a:p>
            <a:pPr marL="12700" marR="0" lvl="0" indent="0" algn="l" defTabSz="914400" rtl="0" eaLnBrk="1" fontAlgn="auto" latinLnBrk="0" hangingPunct="1">
              <a:lnSpc>
                <a:spcPct val="100000"/>
              </a:lnSpc>
              <a:spcBef>
                <a:spcPts val="1505"/>
              </a:spcBef>
              <a:spcAft>
                <a:spcPts val="0"/>
              </a:spcAft>
              <a:buClrTx/>
              <a:buSzTx/>
              <a:buFontTx/>
              <a:buNone/>
              <a:tabLst/>
              <a:defRPr/>
            </a:pPr>
            <a:r>
              <a:rPr kumimoji="0" sz="2200" b="0" i="0" u="none" strike="noStrike" kern="1200" cap="none" spc="-90" normalizeH="0" baseline="0" noProof="0" dirty="0">
                <a:ln>
                  <a:noFill/>
                </a:ln>
                <a:solidFill>
                  <a:srgbClr val="0947C9"/>
                </a:solidFill>
                <a:effectLst/>
                <a:uLnTx/>
                <a:uFillTx/>
                <a:latin typeface="Arial MT"/>
                <a:ea typeface="+mn-ea"/>
                <a:cs typeface="Arial MT"/>
              </a:rPr>
              <a:t>Executive</a:t>
            </a:r>
            <a:r>
              <a:rPr kumimoji="0" sz="2200" b="0" i="0" u="none" strike="noStrike" kern="1200" cap="none" spc="-65" normalizeH="0" baseline="0" noProof="0" dirty="0">
                <a:ln>
                  <a:noFill/>
                </a:ln>
                <a:solidFill>
                  <a:srgbClr val="0947C9"/>
                </a:solidFill>
                <a:effectLst/>
                <a:uLnTx/>
                <a:uFillTx/>
                <a:latin typeface="Arial MT"/>
                <a:ea typeface="+mn-ea"/>
                <a:cs typeface="Arial MT"/>
              </a:rPr>
              <a:t> </a:t>
            </a:r>
            <a:r>
              <a:rPr kumimoji="0" sz="2200" b="0" i="0" u="none" strike="noStrike" kern="1200" cap="none" spc="-110" normalizeH="0" baseline="0" noProof="0" dirty="0">
                <a:ln>
                  <a:noFill/>
                </a:ln>
                <a:solidFill>
                  <a:srgbClr val="0947C9"/>
                </a:solidFill>
                <a:effectLst/>
                <a:uLnTx/>
                <a:uFillTx/>
                <a:latin typeface="Arial MT"/>
                <a:ea typeface="+mn-ea"/>
                <a:cs typeface="Arial MT"/>
              </a:rPr>
              <a:t>Summary</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400"/>
              </a:spcBef>
              <a:spcAft>
                <a:spcPts val="0"/>
              </a:spcAft>
              <a:buClrTx/>
              <a:buSzTx/>
              <a:buFontTx/>
              <a:buChar char="•"/>
              <a:tabLst>
                <a:tab pos="240665" algn="l"/>
                <a:tab pos="241300" algn="l"/>
              </a:tabLst>
              <a:defRPr/>
            </a:pPr>
            <a:r>
              <a:rPr kumimoji="0" sz="2200" b="0" i="0" u="none" strike="noStrike" kern="1200" cap="none" spc="-70" normalizeH="0" baseline="0" noProof="0" dirty="0">
                <a:ln>
                  <a:noFill/>
                </a:ln>
                <a:solidFill>
                  <a:srgbClr val="292929"/>
                </a:solidFill>
                <a:effectLst/>
                <a:uLnTx/>
                <a:uFillTx/>
                <a:latin typeface="Arial MT"/>
                <a:ea typeface="+mn-ea"/>
                <a:cs typeface="Arial MT"/>
              </a:rPr>
              <a:t>D</a:t>
            </a:r>
            <a:r>
              <a:rPr kumimoji="0" sz="2200" b="0" i="0" u="none" strike="noStrike" kern="1200" cap="none" spc="-65" normalizeH="0" baseline="0" noProof="0" dirty="0">
                <a:ln>
                  <a:noFill/>
                </a:ln>
                <a:solidFill>
                  <a:srgbClr val="292929"/>
                </a:solidFill>
                <a:effectLst/>
                <a:uLnTx/>
                <a:uFillTx/>
                <a:latin typeface="Arial MT"/>
                <a:ea typeface="+mn-ea"/>
                <a:cs typeface="Arial MT"/>
              </a:rPr>
              <a:t>at</a:t>
            </a:r>
            <a:r>
              <a:rPr kumimoji="0" sz="2200" b="0" i="0" u="none" strike="noStrike" kern="1200" cap="none" spc="-5" normalizeH="0" baseline="0" noProof="0" dirty="0">
                <a:ln>
                  <a:noFill/>
                </a:ln>
                <a:solidFill>
                  <a:srgbClr val="292929"/>
                </a:solidFill>
                <a:effectLst/>
                <a:uLnTx/>
                <a:uFillTx/>
                <a:latin typeface="Arial MT"/>
                <a:ea typeface="+mn-ea"/>
                <a:cs typeface="Arial MT"/>
              </a:rPr>
              <a:t>a</a:t>
            </a:r>
            <a:r>
              <a:rPr kumimoji="0" sz="2200" b="0" i="0" u="none" strike="noStrike" kern="1200" cap="none" spc="-140" normalizeH="0" baseline="0" noProof="0" dirty="0">
                <a:ln>
                  <a:noFill/>
                </a:ln>
                <a:solidFill>
                  <a:srgbClr val="292929"/>
                </a:solidFill>
                <a:effectLst/>
                <a:uLnTx/>
                <a:uFillTx/>
                <a:latin typeface="Arial MT"/>
                <a:ea typeface="+mn-ea"/>
                <a:cs typeface="Arial MT"/>
              </a:rPr>
              <a:t> </a:t>
            </a:r>
            <a:r>
              <a:rPr kumimoji="0" sz="2200" b="0" i="0" u="none" strike="noStrike" kern="1200" cap="none" spc="-25" normalizeH="0" baseline="0" noProof="0" dirty="0">
                <a:ln>
                  <a:noFill/>
                </a:ln>
                <a:solidFill>
                  <a:srgbClr val="292929"/>
                </a:solidFill>
                <a:effectLst/>
                <a:uLnTx/>
                <a:uFillTx/>
                <a:latin typeface="Arial MT"/>
                <a:ea typeface="+mn-ea"/>
                <a:cs typeface="Arial MT"/>
              </a:rPr>
              <a:t>c</a:t>
            </a:r>
            <a:r>
              <a:rPr kumimoji="0" sz="2200" b="0" i="0" u="none" strike="noStrike" kern="1200" cap="none" spc="-30" normalizeH="0" baseline="0" noProof="0" dirty="0">
                <a:ln>
                  <a:noFill/>
                </a:ln>
                <a:solidFill>
                  <a:srgbClr val="292929"/>
                </a:solidFill>
                <a:effectLst/>
                <a:uLnTx/>
                <a:uFillTx/>
                <a:latin typeface="Arial MT"/>
                <a:ea typeface="+mn-ea"/>
                <a:cs typeface="Arial MT"/>
              </a:rPr>
              <a:t>o</a:t>
            </a:r>
            <a:r>
              <a:rPr kumimoji="0" sz="2200" b="0" i="0" u="none" strike="noStrike" kern="1200" cap="none" spc="-25" normalizeH="0" baseline="0" noProof="0" dirty="0">
                <a:ln>
                  <a:noFill/>
                </a:ln>
                <a:solidFill>
                  <a:srgbClr val="292929"/>
                </a:solidFill>
                <a:effectLst/>
                <a:uLnTx/>
                <a:uFillTx/>
                <a:latin typeface="Arial MT"/>
                <a:ea typeface="+mn-ea"/>
                <a:cs typeface="Arial MT"/>
              </a:rPr>
              <a:t>ll</a:t>
            </a:r>
            <a:r>
              <a:rPr kumimoji="0" sz="2200" b="0" i="0" u="none" strike="noStrike" kern="1200" cap="none" spc="-30" normalizeH="0" baseline="0" noProof="0" dirty="0">
                <a:ln>
                  <a:noFill/>
                </a:ln>
                <a:solidFill>
                  <a:srgbClr val="292929"/>
                </a:solidFill>
                <a:effectLst/>
                <a:uLnTx/>
                <a:uFillTx/>
                <a:latin typeface="Arial MT"/>
                <a:ea typeface="+mn-ea"/>
                <a:cs typeface="Arial MT"/>
              </a:rPr>
              <a:t>e</a:t>
            </a:r>
            <a:r>
              <a:rPr kumimoji="0" sz="2200" b="0" i="0" u="none" strike="noStrike" kern="1200" cap="none" spc="-40" normalizeH="0" baseline="0" noProof="0" dirty="0">
                <a:ln>
                  <a:noFill/>
                </a:ln>
                <a:solidFill>
                  <a:srgbClr val="292929"/>
                </a:solidFill>
                <a:effectLst/>
                <a:uLnTx/>
                <a:uFillTx/>
                <a:latin typeface="Arial MT"/>
                <a:ea typeface="+mn-ea"/>
                <a:cs typeface="Arial MT"/>
              </a:rPr>
              <a:t>c</a:t>
            </a:r>
            <a:r>
              <a:rPr kumimoji="0" sz="2200" b="0" i="0" u="none" strike="noStrike" kern="1200" cap="none" spc="-30" normalizeH="0" baseline="0" noProof="0" dirty="0">
                <a:ln>
                  <a:noFill/>
                </a:ln>
                <a:solidFill>
                  <a:srgbClr val="292929"/>
                </a:solidFill>
                <a:effectLst/>
                <a:uLnTx/>
                <a:uFillTx/>
                <a:latin typeface="Arial MT"/>
                <a:ea typeface="+mn-ea"/>
                <a:cs typeface="Arial MT"/>
              </a:rPr>
              <a:t>t</a:t>
            </a:r>
            <a:r>
              <a:rPr kumimoji="0" sz="2200" b="0" i="0" u="none" strike="noStrike" kern="1200" cap="none" spc="-40" normalizeH="0" baseline="0" noProof="0" dirty="0">
                <a:ln>
                  <a:noFill/>
                </a:ln>
                <a:solidFill>
                  <a:srgbClr val="292929"/>
                </a:solidFill>
                <a:effectLst/>
                <a:uLnTx/>
                <a:uFillTx/>
                <a:latin typeface="Arial MT"/>
                <a:ea typeface="+mn-ea"/>
                <a:cs typeface="Arial MT"/>
              </a:rPr>
              <a:t>io</a:t>
            </a:r>
            <a:r>
              <a:rPr kumimoji="0" sz="2200" b="0" i="0" u="none" strike="noStrike" kern="1200" cap="none" spc="-5" normalizeH="0" baseline="0" noProof="0" dirty="0">
                <a:ln>
                  <a:noFill/>
                </a:ln>
                <a:solidFill>
                  <a:srgbClr val="292929"/>
                </a:solidFill>
                <a:effectLst/>
                <a:uLnTx/>
                <a:uFillTx/>
                <a:latin typeface="Arial MT"/>
                <a:ea typeface="+mn-ea"/>
                <a:cs typeface="Arial MT"/>
              </a:rPr>
              <a:t>n</a:t>
            </a:r>
            <a:r>
              <a:rPr kumimoji="0" sz="2200" b="0" i="0" u="none" strike="noStrike" kern="1200" cap="none" spc="80" normalizeH="0" baseline="0" noProof="0" dirty="0">
                <a:ln>
                  <a:noFill/>
                </a:ln>
                <a:solidFill>
                  <a:srgbClr val="292929"/>
                </a:solidFill>
                <a:effectLst/>
                <a:uLnTx/>
                <a:uFillTx/>
                <a:latin typeface="Arial MT"/>
                <a:ea typeface="+mn-ea"/>
                <a:cs typeface="Arial MT"/>
              </a:rPr>
              <a:t> </a:t>
            </a:r>
            <a:r>
              <a:rPr kumimoji="0" sz="2200" b="0" i="0" u="none" strike="noStrike" kern="1200" cap="none" spc="-35" normalizeH="0" baseline="0" noProof="0" dirty="0">
                <a:ln>
                  <a:noFill/>
                </a:ln>
                <a:solidFill>
                  <a:srgbClr val="292929"/>
                </a:solidFill>
                <a:effectLst/>
                <a:uLnTx/>
                <a:uFillTx/>
                <a:latin typeface="Arial MT"/>
                <a:ea typeface="+mn-ea"/>
                <a:cs typeface="Arial MT"/>
              </a:rPr>
              <a:t>m</a:t>
            </a:r>
            <a:r>
              <a:rPr kumimoji="0" sz="2200" b="0" i="0" u="none" strike="noStrike" kern="1200" cap="none" spc="-30" normalizeH="0" baseline="0" noProof="0" dirty="0">
                <a:ln>
                  <a:noFill/>
                </a:ln>
                <a:solidFill>
                  <a:srgbClr val="292929"/>
                </a:solidFill>
                <a:effectLst/>
                <a:uLnTx/>
                <a:uFillTx/>
                <a:latin typeface="Arial MT"/>
                <a:ea typeface="+mn-ea"/>
                <a:cs typeface="Arial MT"/>
              </a:rPr>
              <a:t>ethodo</a:t>
            </a:r>
            <a:r>
              <a:rPr kumimoji="0" sz="2200" b="0" i="0" u="none" strike="noStrike" kern="1200" cap="none" spc="-25" normalizeH="0" baseline="0" noProof="0" dirty="0">
                <a:ln>
                  <a:noFill/>
                </a:ln>
                <a:solidFill>
                  <a:srgbClr val="292929"/>
                </a:solidFill>
                <a:effectLst/>
                <a:uLnTx/>
                <a:uFillTx/>
                <a:latin typeface="Arial MT"/>
                <a:ea typeface="+mn-ea"/>
                <a:cs typeface="Arial MT"/>
              </a:rPr>
              <a:t>l</a:t>
            </a:r>
            <a:r>
              <a:rPr kumimoji="0" sz="2200" b="0" i="0" u="none" strike="noStrike" kern="1200" cap="none" spc="-30" normalizeH="0" baseline="0" noProof="0" dirty="0">
                <a:ln>
                  <a:noFill/>
                </a:ln>
                <a:solidFill>
                  <a:srgbClr val="292929"/>
                </a:solidFill>
                <a:effectLst/>
                <a:uLnTx/>
                <a:uFillTx/>
                <a:latin typeface="Arial MT"/>
                <a:ea typeface="+mn-ea"/>
                <a:cs typeface="Arial MT"/>
              </a:rPr>
              <a:t>o</a:t>
            </a:r>
            <a:r>
              <a:rPr kumimoji="0" sz="2200" b="0" i="0" u="none" strike="noStrike" kern="1200" cap="none" spc="-40" normalizeH="0" baseline="0" noProof="0" dirty="0">
                <a:ln>
                  <a:noFill/>
                </a:ln>
                <a:solidFill>
                  <a:srgbClr val="292929"/>
                </a:solidFill>
                <a:effectLst/>
                <a:uLnTx/>
                <a:uFillTx/>
                <a:latin typeface="Arial MT"/>
                <a:ea typeface="+mn-ea"/>
                <a:cs typeface="Arial MT"/>
              </a:rPr>
              <a:t>gy</a:t>
            </a:r>
            <a:r>
              <a:rPr kumimoji="0" sz="2200" b="0" i="0" u="none" strike="noStrike" kern="1200" cap="none" spc="-5" normalizeH="0" baseline="0" noProof="0" dirty="0">
                <a:ln>
                  <a:noFill/>
                </a:ln>
                <a:solidFill>
                  <a:srgbClr val="292929"/>
                </a:solidFill>
                <a:effectLst/>
                <a:uLnTx/>
                <a:uFillTx/>
                <a:latin typeface="Arial MT"/>
                <a:ea typeface="+mn-ea"/>
                <a:cs typeface="Arial MT"/>
              </a:rPr>
              <a:t>:</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a:p>
            <a:pPr marL="697865" marR="0" lvl="1" indent="-229235" algn="l" defTabSz="914400" rtl="0" eaLnBrk="1" fontAlgn="auto" latinLnBrk="0" hangingPunct="1">
              <a:lnSpc>
                <a:spcPct val="100000"/>
              </a:lnSpc>
              <a:spcBef>
                <a:spcPts val="1405"/>
              </a:spcBef>
              <a:spcAft>
                <a:spcPts val="0"/>
              </a:spcAft>
              <a:buClrTx/>
              <a:buSzTx/>
              <a:buFontTx/>
              <a:buChar char="•"/>
              <a:tabLst>
                <a:tab pos="697865" algn="l"/>
                <a:tab pos="698500" algn="l"/>
              </a:tabLst>
              <a:defRPr/>
            </a:pPr>
            <a:r>
              <a:rPr kumimoji="0" sz="1900" b="0" i="0" u="none" strike="noStrike" kern="1200" cap="none" spc="-70" normalizeH="0" baseline="0" noProof="0" dirty="0">
                <a:ln>
                  <a:noFill/>
                </a:ln>
                <a:solidFill>
                  <a:srgbClr val="766F6F"/>
                </a:solidFill>
                <a:effectLst/>
                <a:uLnTx/>
                <a:uFillTx/>
                <a:latin typeface="Arial MT"/>
                <a:ea typeface="+mn-ea"/>
                <a:cs typeface="Arial MT"/>
              </a:rPr>
              <a:t>D</a:t>
            </a:r>
            <a:r>
              <a:rPr kumimoji="0" sz="1900" b="0" i="0" u="none" strike="noStrike" kern="1200" cap="none" spc="-65" normalizeH="0" baseline="0" noProof="0" dirty="0">
                <a:ln>
                  <a:noFill/>
                </a:ln>
                <a:solidFill>
                  <a:srgbClr val="766F6F"/>
                </a:solidFill>
                <a:effectLst/>
                <a:uLnTx/>
                <a:uFillTx/>
                <a:latin typeface="Arial MT"/>
                <a:ea typeface="+mn-ea"/>
                <a:cs typeface="Arial MT"/>
              </a:rPr>
              <a:t>at</a:t>
            </a:r>
            <a:r>
              <a:rPr kumimoji="0" sz="1900" b="0" i="0" u="none" strike="noStrike" kern="1200" cap="none" spc="-5" normalizeH="0" baseline="0" noProof="0" dirty="0">
                <a:ln>
                  <a:noFill/>
                </a:ln>
                <a:solidFill>
                  <a:srgbClr val="766F6F"/>
                </a:solidFill>
                <a:effectLst/>
                <a:uLnTx/>
                <a:uFillTx/>
                <a:latin typeface="Arial MT"/>
                <a:ea typeface="+mn-ea"/>
                <a:cs typeface="Arial MT"/>
              </a:rPr>
              <a:t>a</a:t>
            </a:r>
            <a:r>
              <a:rPr kumimoji="0" sz="1900" b="0" i="0" u="none" strike="noStrike" kern="1200" cap="none" spc="-110" normalizeH="0" baseline="0" noProof="0" dirty="0">
                <a:ln>
                  <a:noFill/>
                </a:ln>
                <a:solidFill>
                  <a:srgbClr val="766F6F"/>
                </a:solidFill>
                <a:effectLst/>
                <a:uLnTx/>
                <a:uFillTx/>
                <a:latin typeface="Arial MT"/>
                <a:ea typeface="+mn-ea"/>
                <a:cs typeface="Arial MT"/>
              </a:rPr>
              <a:t> </a:t>
            </a:r>
            <a:r>
              <a:rPr kumimoji="0" sz="1900" b="0" i="0" u="none" strike="noStrike" kern="1200" cap="none" spc="-30" normalizeH="0" baseline="0" noProof="0" dirty="0">
                <a:ln>
                  <a:noFill/>
                </a:ln>
                <a:solidFill>
                  <a:srgbClr val="766F6F"/>
                </a:solidFill>
                <a:effectLst/>
                <a:uLnTx/>
                <a:uFillTx/>
                <a:latin typeface="Arial MT"/>
                <a:ea typeface="+mn-ea"/>
                <a:cs typeface="Arial MT"/>
              </a:rPr>
              <a:t>f</a:t>
            </a:r>
            <a:r>
              <a:rPr kumimoji="0" sz="1900" b="0" i="0" u="none" strike="noStrike" kern="1200" cap="none" spc="-25" normalizeH="0" baseline="0" noProof="0" dirty="0">
                <a:ln>
                  <a:noFill/>
                </a:ln>
                <a:solidFill>
                  <a:srgbClr val="766F6F"/>
                </a:solidFill>
                <a:effectLst/>
                <a:uLnTx/>
                <a:uFillTx/>
                <a:latin typeface="Arial MT"/>
                <a:ea typeface="+mn-ea"/>
                <a:cs typeface="Arial MT"/>
              </a:rPr>
              <a:t>r</a:t>
            </a:r>
            <a:r>
              <a:rPr kumimoji="0" sz="1900" b="0" i="0" u="none" strike="noStrike" kern="1200" cap="none" spc="-30" normalizeH="0" baseline="0" noProof="0" dirty="0">
                <a:ln>
                  <a:noFill/>
                </a:ln>
                <a:solidFill>
                  <a:srgbClr val="766F6F"/>
                </a:solidFill>
                <a:effectLst/>
                <a:uLnTx/>
                <a:uFillTx/>
                <a:latin typeface="Arial MT"/>
                <a:ea typeface="+mn-ea"/>
                <a:cs typeface="Arial MT"/>
              </a:rPr>
              <a:t>o</a:t>
            </a:r>
            <a:r>
              <a:rPr kumimoji="0" sz="1900" b="0" i="0" u="none" strike="noStrike" kern="1200" cap="none" spc="-5" normalizeH="0" baseline="0" noProof="0" dirty="0">
                <a:ln>
                  <a:noFill/>
                </a:ln>
                <a:solidFill>
                  <a:srgbClr val="766F6F"/>
                </a:solidFill>
                <a:effectLst/>
                <a:uLnTx/>
                <a:uFillTx/>
                <a:latin typeface="Arial MT"/>
                <a:ea typeface="+mn-ea"/>
                <a:cs typeface="Arial MT"/>
              </a:rPr>
              <a:t>m</a:t>
            </a:r>
            <a:r>
              <a:rPr kumimoji="0" sz="1900" b="0" i="0" u="none" strike="noStrike" kern="1200" cap="none" spc="-20" normalizeH="0" baseline="0" noProof="0" dirty="0">
                <a:ln>
                  <a:noFill/>
                </a:ln>
                <a:solidFill>
                  <a:srgbClr val="766F6F"/>
                </a:solidFill>
                <a:effectLst/>
                <a:uLnTx/>
                <a:uFillTx/>
                <a:latin typeface="Arial MT"/>
                <a:ea typeface="+mn-ea"/>
                <a:cs typeface="Arial MT"/>
              </a:rPr>
              <a:t> </a:t>
            </a:r>
            <a:r>
              <a:rPr kumimoji="0" sz="1900" b="0" i="0" u="none" strike="noStrike" kern="1200" cap="none" spc="-135" normalizeH="0" baseline="0" noProof="0" dirty="0">
                <a:ln>
                  <a:noFill/>
                </a:ln>
                <a:solidFill>
                  <a:srgbClr val="766F6F"/>
                </a:solidFill>
                <a:effectLst/>
                <a:uLnTx/>
                <a:uFillTx/>
                <a:latin typeface="Arial MT"/>
                <a:ea typeface="+mn-ea"/>
                <a:cs typeface="Arial MT"/>
              </a:rPr>
              <a:t>S</a:t>
            </a:r>
            <a:r>
              <a:rPr kumimoji="0" sz="1900" b="0" i="0" u="none" strike="noStrike" kern="1200" cap="none" spc="-125" normalizeH="0" baseline="0" noProof="0" dirty="0">
                <a:ln>
                  <a:noFill/>
                </a:ln>
                <a:solidFill>
                  <a:srgbClr val="766F6F"/>
                </a:solidFill>
                <a:effectLst/>
                <a:uLnTx/>
                <a:uFillTx/>
                <a:latin typeface="Arial MT"/>
                <a:ea typeface="+mn-ea"/>
                <a:cs typeface="Arial MT"/>
              </a:rPr>
              <a:t>pac</a:t>
            </a:r>
            <a:r>
              <a:rPr kumimoji="0" sz="1900" b="0" i="0" u="none" strike="noStrike" kern="1200" cap="none" spc="-5" normalizeH="0" baseline="0" noProof="0" dirty="0">
                <a:ln>
                  <a:noFill/>
                </a:ln>
                <a:solidFill>
                  <a:srgbClr val="766F6F"/>
                </a:solidFill>
                <a:effectLst/>
                <a:uLnTx/>
                <a:uFillTx/>
                <a:latin typeface="Arial MT"/>
                <a:ea typeface="+mn-ea"/>
                <a:cs typeface="Arial MT"/>
              </a:rPr>
              <a:t>e</a:t>
            </a:r>
            <a:r>
              <a:rPr kumimoji="0" sz="1900" b="0" i="0" u="none" strike="noStrike" kern="1200" cap="none" spc="-220" normalizeH="0" baseline="0" noProof="0" dirty="0">
                <a:ln>
                  <a:noFill/>
                </a:ln>
                <a:solidFill>
                  <a:srgbClr val="766F6F"/>
                </a:solidFill>
                <a:effectLst/>
                <a:uLnTx/>
                <a:uFillTx/>
                <a:latin typeface="Arial MT"/>
                <a:ea typeface="+mn-ea"/>
                <a:cs typeface="Arial MT"/>
              </a:rPr>
              <a:t> </a:t>
            </a:r>
            <a:r>
              <a:rPr kumimoji="0" sz="1900" b="0" i="0" u="none" strike="noStrike" kern="1200" cap="none" spc="-5" normalizeH="0" baseline="0" noProof="0" dirty="0">
                <a:ln>
                  <a:noFill/>
                </a:ln>
                <a:solidFill>
                  <a:srgbClr val="766F6F"/>
                </a:solidFill>
                <a:effectLst/>
                <a:uLnTx/>
                <a:uFillTx/>
                <a:latin typeface="Arial MT"/>
                <a:ea typeface="+mn-ea"/>
                <a:cs typeface="Arial MT"/>
              </a:rPr>
              <a:t>X</a:t>
            </a:r>
            <a:r>
              <a:rPr kumimoji="0" sz="1900" b="0" i="0" u="none" strike="noStrike" kern="1200" cap="none" spc="-365" normalizeH="0" baseline="0" noProof="0" dirty="0">
                <a:ln>
                  <a:noFill/>
                </a:ln>
                <a:solidFill>
                  <a:srgbClr val="766F6F"/>
                </a:solidFill>
                <a:effectLst/>
                <a:uLnTx/>
                <a:uFillTx/>
                <a:latin typeface="Arial MT"/>
                <a:ea typeface="+mn-ea"/>
                <a:cs typeface="Arial MT"/>
              </a:rPr>
              <a:t> </a:t>
            </a:r>
            <a:r>
              <a:rPr kumimoji="0" sz="1900" b="0" i="0" u="none" strike="noStrike" kern="1200" cap="none" spc="-114" normalizeH="0" baseline="0" noProof="0" dirty="0">
                <a:ln>
                  <a:noFill/>
                </a:ln>
                <a:solidFill>
                  <a:srgbClr val="766F6F"/>
                </a:solidFill>
                <a:effectLst/>
                <a:uLnTx/>
                <a:uFillTx/>
                <a:latin typeface="Arial MT"/>
                <a:ea typeface="+mn-ea"/>
                <a:cs typeface="Arial MT"/>
              </a:rPr>
              <a:t>w</a:t>
            </a:r>
            <a:r>
              <a:rPr kumimoji="0" sz="1900" b="0" i="0" u="none" strike="noStrike" kern="1200" cap="none" spc="-100" normalizeH="0" baseline="0" noProof="0" dirty="0">
                <a:ln>
                  <a:noFill/>
                </a:ln>
                <a:solidFill>
                  <a:srgbClr val="766F6F"/>
                </a:solidFill>
                <a:effectLst/>
                <a:uLnTx/>
                <a:uFillTx/>
                <a:latin typeface="Arial MT"/>
                <a:ea typeface="+mn-ea"/>
                <a:cs typeface="Arial MT"/>
              </a:rPr>
              <a:t>a</a:t>
            </a:r>
            <a:r>
              <a:rPr kumimoji="0" sz="1900" b="0" i="0" u="none" strike="noStrike" kern="1200" cap="none" spc="-5" normalizeH="0" baseline="0" noProof="0" dirty="0">
                <a:ln>
                  <a:noFill/>
                </a:ln>
                <a:solidFill>
                  <a:srgbClr val="766F6F"/>
                </a:solidFill>
                <a:effectLst/>
                <a:uLnTx/>
                <a:uFillTx/>
                <a:latin typeface="Arial MT"/>
                <a:ea typeface="+mn-ea"/>
                <a:cs typeface="Arial MT"/>
              </a:rPr>
              <a:t>s</a:t>
            </a:r>
            <a:r>
              <a:rPr kumimoji="0" sz="1900" b="0" i="0" u="none" strike="noStrike" kern="1200" cap="none" spc="-185" normalizeH="0" baseline="0" noProof="0" dirty="0">
                <a:ln>
                  <a:noFill/>
                </a:ln>
                <a:solidFill>
                  <a:srgbClr val="766F6F"/>
                </a:solidFill>
                <a:effectLst/>
                <a:uLnTx/>
                <a:uFillTx/>
                <a:latin typeface="Arial MT"/>
                <a:ea typeface="+mn-ea"/>
                <a:cs typeface="Arial MT"/>
              </a:rPr>
              <a:t> </a:t>
            </a:r>
            <a:r>
              <a:rPr kumimoji="0" sz="1900" b="0" i="0" u="none" strike="noStrike" kern="1200" cap="none" spc="-30" normalizeH="0" baseline="0" noProof="0" dirty="0">
                <a:ln>
                  <a:noFill/>
                </a:ln>
                <a:solidFill>
                  <a:srgbClr val="766F6F"/>
                </a:solidFill>
                <a:effectLst/>
                <a:uLnTx/>
                <a:uFillTx/>
                <a:latin typeface="Arial MT"/>
                <a:ea typeface="+mn-ea"/>
                <a:cs typeface="Arial MT"/>
              </a:rPr>
              <a:t>obtain</a:t>
            </a:r>
            <a:r>
              <a:rPr kumimoji="0" sz="1900" b="0" i="0" u="none" strike="noStrike" kern="1200" cap="none" spc="-15" normalizeH="0" baseline="0" noProof="0" dirty="0">
                <a:ln>
                  <a:noFill/>
                </a:ln>
                <a:solidFill>
                  <a:srgbClr val="766F6F"/>
                </a:solidFill>
                <a:effectLst/>
                <a:uLnTx/>
                <a:uFillTx/>
                <a:latin typeface="Arial MT"/>
                <a:ea typeface="+mn-ea"/>
                <a:cs typeface="Arial MT"/>
              </a:rPr>
              <a:t>e</a:t>
            </a:r>
            <a:r>
              <a:rPr kumimoji="0" sz="1900" b="0" i="0" u="none" strike="noStrike" kern="1200" cap="none" spc="-5" normalizeH="0" baseline="0" noProof="0" dirty="0">
                <a:ln>
                  <a:noFill/>
                </a:ln>
                <a:solidFill>
                  <a:srgbClr val="766F6F"/>
                </a:solidFill>
                <a:effectLst/>
                <a:uLnTx/>
                <a:uFillTx/>
                <a:latin typeface="Arial MT"/>
                <a:ea typeface="+mn-ea"/>
                <a:cs typeface="Arial MT"/>
              </a:rPr>
              <a:t>d</a:t>
            </a:r>
            <a:r>
              <a:rPr kumimoji="0" sz="1900" b="0" i="0" u="none" strike="noStrike" kern="1200" cap="none" spc="10" normalizeH="0" baseline="0" noProof="0" dirty="0">
                <a:ln>
                  <a:noFill/>
                </a:ln>
                <a:solidFill>
                  <a:srgbClr val="766F6F"/>
                </a:solidFill>
                <a:effectLst/>
                <a:uLnTx/>
                <a:uFillTx/>
                <a:latin typeface="Arial MT"/>
                <a:ea typeface="+mn-ea"/>
                <a:cs typeface="Arial MT"/>
              </a:rPr>
              <a:t> </a:t>
            </a:r>
            <a:r>
              <a:rPr kumimoji="0" sz="1900" b="0" i="0" u="none" strike="noStrike" kern="1200" cap="none" spc="-30" normalizeH="0" baseline="0" noProof="0" dirty="0">
                <a:ln>
                  <a:noFill/>
                </a:ln>
                <a:solidFill>
                  <a:srgbClr val="766F6F"/>
                </a:solidFill>
                <a:effectLst/>
                <a:uLnTx/>
                <a:uFillTx/>
                <a:latin typeface="Arial MT"/>
                <a:ea typeface="+mn-ea"/>
                <a:cs typeface="Arial MT"/>
              </a:rPr>
              <a:t>f</a:t>
            </a:r>
            <a:r>
              <a:rPr kumimoji="0" sz="1900" b="0" i="0" u="none" strike="noStrike" kern="1200" cap="none" spc="-25" normalizeH="0" baseline="0" noProof="0" dirty="0">
                <a:ln>
                  <a:noFill/>
                </a:ln>
                <a:solidFill>
                  <a:srgbClr val="766F6F"/>
                </a:solidFill>
                <a:effectLst/>
                <a:uLnTx/>
                <a:uFillTx/>
                <a:latin typeface="Arial MT"/>
                <a:ea typeface="+mn-ea"/>
                <a:cs typeface="Arial MT"/>
              </a:rPr>
              <a:t>r</a:t>
            </a:r>
            <a:r>
              <a:rPr kumimoji="0" sz="1900" b="0" i="0" u="none" strike="noStrike" kern="1200" cap="none" spc="-30" normalizeH="0" baseline="0" noProof="0" dirty="0">
                <a:ln>
                  <a:noFill/>
                </a:ln>
                <a:solidFill>
                  <a:srgbClr val="766F6F"/>
                </a:solidFill>
                <a:effectLst/>
                <a:uLnTx/>
                <a:uFillTx/>
                <a:latin typeface="Arial MT"/>
                <a:ea typeface="+mn-ea"/>
                <a:cs typeface="Arial MT"/>
              </a:rPr>
              <a:t>o</a:t>
            </a:r>
            <a:r>
              <a:rPr kumimoji="0" sz="1900" b="0" i="0" u="none" strike="noStrike" kern="1200" cap="none" spc="-5" normalizeH="0" baseline="0" noProof="0" dirty="0">
                <a:ln>
                  <a:noFill/>
                </a:ln>
                <a:solidFill>
                  <a:srgbClr val="766F6F"/>
                </a:solidFill>
                <a:effectLst/>
                <a:uLnTx/>
                <a:uFillTx/>
                <a:latin typeface="Arial MT"/>
                <a:ea typeface="+mn-ea"/>
                <a:cs typeface="Arial MT"/>
              </a:rPr>
              <a:t>m</a:t>
            </a:r>
            <a:r>
              <a:rPr kumimoji="0" sz="1900" b="0" i="0" u="none" strike="noStrike" kern="1200" cap="none" spc="-15" normalizeH="0" baseline="0" noProof="0" dirty="0">
                <a:ln>
                  <a:noFill/>
                </a:ln>
                <a:solidFill>
                  <a:srgbClr val="766F6F"/>
                </a:solidFill>
                <a:effectLst/>
                <a:uLnTx/>
                <a:uFillTx/>
                <a:latin typeface="Arial MT"/>
                <a:ea typeface="+mn-ea"/>
                <a:cs typeface="Arial MT"/>
              </a:rPr>
              <a:t> </a:t>
            </a:r>
            <a:r>
              <a:rPr kumimoji="0" sz="1900" b="0" i="0" u="none" strike="noStrike" kern="1200" cap="none" spc="-5" normalizeH="0" baseline="0" noProof="0" dirty="0">
                <a:ln>
                  <a:noFill/>
                </a:ln>
                <a:solidFill>
                  <a:srgbClr val="766F6F"/>
                </a:solidFill>
                <a:effectLst/>
                <a:uLnTx/>
                <a:uFillTx/>
                <a:latin typeface="Arial MT"/>
                <a:ea typeface="+mn-ea"/>
                <a:cs typeface="Arial MT"/>
              </a:rPr>
              <a:t>2</a:t>
            </a:r>
            <a:r>
              <a:rPr kumimoji="0" sz="1900" b="0" i="0" u="none" strike="noStrike" kern="1200" cap="none" spc="-195" normalizeH="0" baseline="0" noProof="0" dirty="0">
                <a:ln>
                  <a:noFill/>
                </a:ln>
                <a:solidFill>
                  <a:srgbClr val="766F6F"/>
                </a:solidFill>
                <a:effectLst/>
                <a:uLnTx/>
                <a:uFillTx/>
                <a:latin typeface="Arial MT"/>
                <a:ea typeface="+mn-ea"/>
                <a:cs typeface="Arial MT"/>
              </a:rPr>
              <a:t> </a:t>
            </a:r>
            <a:r>
              <a:rPr kumimoji="0" sz="1900" b="0" i="0" u="none" strike="noStrike" kern="1200" cap="none" spc="-80" normalizeH="0" baseline="0" noProof="0" dirty="0">
                <a:ln>
                  <a:noFill/>
                </a:ln>
                <a:solidFill>
                  <a:srgbClr val="766F6F"/>
                </a:solidFill>
                <a:effectLst/>
                <a:uLnTx/>
                <a:uFillTx/>
                <a:latin typeface="Arial MT"/>
                <a:ea typeface="+mn-ea"/>
                <a:cs typeface="Arial MT"/>
              </a:rPr>
              <a:t>sou</a:t>
            </a:r>
            <a:r>
              <a:rPr kumimoji="0" sz="1900" b="0" i="0" u="none" strike="noStrike" kern="1200" cap="none" spc="-75" normalizeH="0" baseline="0" noProof="0" dirty="0">
                <a:ln>
                  <a:noFill/>
                </a:ln>
                <a:solidFill>
                  <a:srgbClr val="766F6F"/>
                </a:solidFill>
                <a:effectLst/>
                <a:uLnTx/>
                <a:uFillTx/>
                <a:latin typeface="Arial MT"/>
                <a:ea typeface="+mn-ea"/>
                <a:cs typeface="Arial MT"/>
              </a:rPr>
              <a:t>r</a:t>
            </a:r>
            <a:r>
              <a:rPr kumimoji="0" sz="1900" b="0" i="0" u="none" strike="noStrike" kern="1200" cap="none" spc="-80" normalizeH="0" baseline="0" noProof="0" dirty="0">
                <a:ln>
                  <a:noFill/>
                </a:ln>
                <a:solidFill>
                  <a:srgbClr val="766F6F"/>
                </a:solidFill>
                <a:effectLst/>
                <a:uLnTx/>
                <a:uFillTx/>
                <a:latin typeface="Arial MT"/>
                <a:ea typeface="+mn-ea"/>
                <a:cs typeface="Arial MT"/>
              </a:rPr>
              <a:t>ces</a:t>
            </a:r>
            <a:r>
              <a:rPr kumimoji="0" sz="1900" b="0" i="0" u="none" strike="noStrike" kern="1200" cap="none" spc="-5" normalizeH="0" baseline="0" noProof="0" dirty="0">
                <a:ln>
                  <a:noFill/>
                </a:ln>
                <a:solidFill>
                  <a:srgbClr val="766F6F"/>
                </a:solidFill>
                <a:effectLst/>
                <a:uLnTx/>
                <a:uFillTx/>
                <a:latin typeface="Arial MT"/>
                <a:ea typeface="+mn-ea"/>
                <a:cs typeface="Arial MT"/>
              </a:rPr>
              <a:t>:</a:t>
            </a:r>
            <a:endParaRPr kumimoji="0" sz="1900" b="0" i="0" u="none" strike="noStrike" kern="1200" cap="none" spc="0" normalizeH="0" baseline="0" noProof="0" dirty="0">
              <a:ln>
                <a:noFill/>
              </a:ln>
              <a:solidFill>
                <a:prstClr val="black"/>
              </a:solidFill>
              <a:effectLst/>
              <a:uLnTx/>
              <a:uFillTx/>
              <a:latin typeface="Arial MT"/>
              <a:ea typeface="+mn-ea"/>
              <a:cs typeface="Arial MT"/>
            </a:endParaRPr>
          </a:p>
          <a:p>
            <a:pPr marL="1155065" marR="0" lvl="2" indent="-229235" algn="l" defTabSz="914400" rtl="0" eaLnBrk="1" fontAlgn="auto" latinLnBrk="0" hangingPunct="1">
              <a:lnSpc>
                <a:spcPct val="100000"/>
              </a:lnSpc>
              <a:spcBef>
                <a:spcPts val="1410"/>
              </a:spcBef>
              <a:spcAft>
                <a:spcPts val="0"/>
              </a:spcAft>
              <a:buClrTx/>
              <a:buSzTx/>
              <a:buFontTx/>
              <a:buChar char="•"/>
              <a:tabLst>
                <a:tab pos="1155065" algn="l"/>
                <a:tab pos="1155700" algn="l"/>
              </a:tabLst>
              <a:defRPr/>
            </a:pPr>
            <a:r>
              <a:rPr kumimoji="0" sz="1800" b="0" i="0" u="none" strike="noStrike" kern="1200" cap="none" spc="-105" normalizeH="0" baseline="0" noProof="0" dirty="0">
                <a:ln>
                  <a:noFill/>
                </a:ln>
                <a:solidFill>
                  <a:srgbClr val="766F6F"/>
                </a:solidFill>
                <a:effectLst/>
                <a:uLnTx/>
                <a:uFillTx/>
                <a:latin typeface="Arial MT"/>
                <a:ea typeface="+mn-ea"/>
                <a:cs typeface="Arial MT"/>
              </a:rPr>
              <a:t>Space</a:t>
            </a:r>
            <a:r>
              <a:rPr kumimoji="0" sz="1800" b="0" i="0" u="none" strike="noStrike" kern="1200" cap="none" spc="-210" normalizeH="0" baseline="0" noProof="0" dirty="0">
                <a:ln>
                  <a:noFill/>
                </a:ln>
                <a:solidFill>
                  <a:srgbClr val="766F6F"/>
                </a:solidFill>
                <a:effectLst/>
                <a:uLnTx/>
                <a:uFillTx/>
                <a:latin typeface="Arial MT"/>
                <a:ea typeface="+mn-ea"/>
                <a:cs typeface="Arial MT"/>
              </a:rPr>
              <a:t> </a:t>
            </a:r>
            <a:r>
              <a:rPr kumimoji="0" sz="1800" b="0" i="0" u="none" strike="noStrike" kern="1200" cap="none" spc="-30" normalizeH="0" baseline="0" noProof="0" dirty="0">
                <a:ln>
                  <a:noFill/>
                </a:ln>
                <a:solidFill>
                  <a:srgbClr val="766F6F"/>
                </a:solidFill>
                <a:effectLst/>
                <a:uLnTx/>
                <a:uFillTx/>
                <a:latin typeface="Arial MT"/>
                <a:ea typeface="+mn-ea"/>
                <a:cs typeface="Arial MT"/>
              </a:rPr>
              <a:t>XAPI(</a:t>
            </a:r>
            <a:r>
              <a:rPr kumimoji="0" sz="1800" b="0" i="0" u="heavy" strike="noStrike" kern="1200" cap="none" spc="-30" normalizeH="0" baseline="0" noProof="0" dirty="0">
                <a:ln>
                  <a:noFill/>
                </a:ln>
                <a:solidFill>
                  <a:srgbClr val="0000FF"/>
                </a:solidFill>
                <a:effectLst/>
                <a:uLnTx/>
                <a:uFill>
                  <a:solidFill>
                    <a:srgbClr val="0461C1"/>
                  </a:solidFill>
                </a:uFill>
                <a:latin typeface="Arial MT"/>
                <a:ea typeface="+mn-ea"/>
                <a:cs typeface="Arial MT"/>
                <a:hlinkClick r:id="rId2"/>
              </a:rPr>
              <a:t>https://api.spacexdata.com/v4/rockets/</a:t>
            </a:r>
            <a:r>
              <a:rPr kumimoji="0" sz="1800" b="0" i="0" u="none" strike="noStrike" kern="1200" cap="none" spc="-30" normalizeH="0" baseline="0" noProof="0" dirty="0">
                <a:ln>
                  <a:noFill/>
                </a:ln>
                <a:solidFill>
                  <a:srgbClr val="766F6F"/>
                </a:solidFill>
                <a:effectLst/>
                <a:uLnTx/>
                <a:uFillTx/>
                <a:latin typeface="Arial MT"/>
                <a:ea typeface="+mn-ea"/>
                <a:cs typeface="Arial MT"/>
              </a:rPr>
              <a:t>)</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1155065" marR="910590" lvl="2" indent="-228600" algn="l" defTabSz="914400" rtl="0" eaLnBrk="1" fontAlgn="auto" latinLnBrk="0" hangingPunct="1">
              <a:lnSpc>
                <a:spcPct val="100000"/>
              </a:lnSpc>
              <a:spcBef>
                <a:spcPts val="1405"/>
              </a:spcBef>
              <a:spcAft>
                <a:spcPts val="0"/>
              </a:spcAft>
              <a:buClrTx/>
              <a:buSzTx/>
              <a:buFontTx/>
              <a:buChar char="•"/>
              <a:tabLst>
                <a:tab pos="1155065" algn="l"/>
                <a:tab pos="1155700" algn="l"/>
              </a:tabLst>
              <a:defRPr/>
            </a:pPr>
            <a:r>
              <a:rPr kumimoji="0" sz="1800" b="0" i="0" u="none" strike="noStrike" kern="1200" cap="none" spc="-75" normalizeH="0" baseline="0" noProof="0" dirty="0">
                <a:ln>
                  <a:noFill/>
                </a:ln>
                <a:solidFill>
                  <a:srgbClr val="766F6F"/>
                </a:solidFill>
                <a:effectLst/>
                <a:uLnTx/>
                <a:uFillTx/>
                <a:latin typeface="Arial MT"/>
                <a:ea typeface="+mn-ea"/>
                <a:cs typeface="Arial MT"/>
              </a:rPr>
              <a:t>WebScraping </a:t>
            </a:r>
            <a:r>
              <a:rPr kumimoji="0" sz="1800" b="0" i="0" u="none" strike="noStrike" kern="1200" cap="none" spc="-70" normalizeH="0" baseline="0" noProof="0" dirty="0">
                <a:ln>
                  <a:noFill/>
                </a:ln>
                <a:solidFill>
                  <a:srgbClr val="766F6F"/>
                </a:solidFill>
                <a:effectLst/>
                <a:uLnTx/>
                <a:uFillTx/>
                <a:latin typeface="Arial MT"/>
                <a:ea typeface="+mn-ea"/>
                <a:cs typeface="Arial MT"/>
              </a:rPr>
              <a:t> </a:t>
            </a:r>
            <a:r>
              <a:rPr kumimoji="0" sz="1800" b="0" i="0" u="none" strike="noStrike" kern="1200" cap="none" spc="-40" normalizeH="0" baseline="0" noProof="0" dirty="0">
                <a:ln>
                  <a:noFill/>
                </a:ln>
                <a:solidFill>
                  <a:srgbClr val="766F6F"/>
                </a:solidFill>
                <a:effectLst/>
                <a:uLnTx/>
                <a:uFillTx/>
                <a:latin typeface="Arial MT"/>
                <a:ea typeface="+mn-ea"/>
                <a:cs typeface="Arial MT"/>
              </a:rPr>
              <a:t>(https://en.wikipedia.org/wiki/List_of_Falcon/_9/_and_Falcon_Heavy_launches)</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390"/>
              </a:spcBef>
              <a:spcAft>
                <a:spcPts val="0"/>
              </a:spcAft>
              <a:buClrTx/>
              <a:buSzTx/>
              <a:buFontTx/>
              <a:buChar char="•"/>
              <a:tabLst>
                <a:tab pos="240665" algn="l"/>
                <a:tab pos="241300" algn="l"/>
              </a:tabLst>
              <a:defRPr/>
            </a:pPr>
            <a:r>
              <a:rPr kumimoji="0" sz="2200" b="0" i="0" u="none" strike="noStrike" kern="1200" cap="none" spc="-70" normalizeH="0" baseline="0" noProof="0" dirty="0">
                <a:ln>
                  <a:noFill/>
                </a:ln>
                <a:solidFill>
                  <a:srgbClr val="292929"/>
                </a:solidFill>
                <a:effectLst/>
                <a:uLnTx/>
                <a:uFillTx/>
                <a:latin typeface="Arial MT"/>
                <a:ea typeface="+mn-ea"/>
                <a:cs typeface="Arial MT"/>
              </a:rPr>
              <a:t>P</a:t>
            </a:r>
            <a:r>
              <a:rPr kumimoji="0" sz="2200" b="0" i="0" u="none" strike="noStrike" kern="1200" cap="none" spc="-65" normalizeH="0" baseline="0" noProof="0" dirty="0">
                <a:ln>
                  <a:noFill/>
                </a:ln>
                <a:solidFill>
                  <a:srgbClr val="292929"/>
                </a:solidFill>
                <a:effectLst/>
                <a:uLnTx/>
                <a:uFillTx/>
                <a:latin typeface="Arial MT"/>
                <a:ea typeface="+mn-ea"/>
                <a:cs typeface="Arial MT"/>
              </a:rPr>
              <a:t>erfor</a:t>
            </a:r>
            <a:r>
              <a:rPr kumimoji="0" sz="2200" b="0" i="0" u="none" strike="noStrike" kern="1200" cap="none" spc="-5" normalizeH="0" baseline="0" noProof="0" dirty="0">
                <a:ln>
                  <a:noFill/>
                </a:ln>
                <a:solidFill>
                  <a:srgbClr val="292929"/>
                </a:solidFill>
                <a:effectLst/>
                <a:uLnTx/>
                <a:uFillTx/>
                <a:latin typeface="Arial MT"/>
                <a:ea typeface="+mn-ea"/>
                <a:cs typeface="Arial MT"/>
              </a:rPr>
              <a:t>m</a:t>
            </a:r>
            <a:r>
              <a:rPr kumimoji="0" sz="2200" b="0" i="0" u="none" strike="noStrike" kern="1200" cap="none" spc="-10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da</a:t>
            </a:r>
            <a:r>
              <a:rPr kumimoji="0" sz="2200" b="0" i="0" u="none" strike="noStrike" kern="1200" cap="none" spc="-55" normalizeH="0" baseline="0" noProof="0" dirty="0">
                <a:ln>
                  <a:noFill/>
                </a:ln>
                <a:solidFill>
                  <a:srgbClr val="292929"/>
                </a:solidFill>
                <a:effectLst/>
                <a:uLnTx/>
                <a:uFillTx/>
                <a:latin typeface="Arial MT"/>
                <a:ea typeface="+mn-ea"/>
                <a:cs typeface="Arial MT"/>
              </a:rPr>
              <a:t>t</a:t>
            </a:r>
            <a:r>
              <a:rPr kumimoji="0" sz="2200" b="0" i="0" u="none" strike="noStrike" kern="1200" cap="none" spc="-5" normalizeH="0" baseline="0" noProof="0" dirty="0">
                <a:ln>
                  <a:noFill/>
                </a:ln>
                <a:solidFill>
                  <a:srgbClr val="292929"/>
                </a:solidFill>
                <a:effectLst/>
                <a:uLnTx/>
                <a:uFillTx/>
                <a:latin typeface="Arial MT"/>
                <a:ea typeface="+mn-ea"/>
                <a:cs typeface="Arial MT"/>
              </a:rPr>
              <a:t>a</a:t>
            </a:r>
            <a:r>
              <a:rPr kumimoji="0" sz="2200" b="0" i="0" u="none" strike="noStrike" kern="1200" cap="none" spc="85" normalizeH="0" baseline="0" noProof="0" dirty="0">
                <a:ln>
                  <a:noFill/>
                </a:ln>
                <a:solidFill>
                  <a:srgbClr val="292929"/>
                </a:solidFill>
                <a:effectLst/>
                <a:uLnTx/>
                <a:uFillTx/>
                <a:latin typeface="Arial MT"/>
                <a:ea typeface="+mn-ea"/>
                <a:cs typeface="Arial MT"/>
              </a:rPr>
              <a:t> </a:t>
            </a:r>
            <a:r>
              <a:rPr kumimoji="0" sz="2200" b="0" i="0" u="none" strike="noStrike" kern="1200" cap="none" spc="-35" normalizeH="0" baseline="0" noProof="0" dirty="0">
                <a:ln>
                  <a:noFill/>
                </a:ln>
                <a:solidFill>
                  <a:srgbClr val="292929"/>
                </a:solidFill>
                <a:effectLst/>
                <a:uLnTx/>
                <a:uFillTx/>
                <a:latin typeface="Arial MT"/>
                <a:ea typeface="+mn-ea"/>
                <a:cs typeface="Arial MT"/>
              </a:rPr>
              <a:t>w</a:t>
            </a:r>
            <a:r>
              <a:rPr kumimoji="0" sz="2200" b="0" i="0" u="none" strike="noStrike" kern="1200" cap="none" spc="-30" normalizeH="0" baseline="0" noProof="0" dirty="0">
                <a:ln>
                  <a:noFill/>
                </a:ln>
                <a:solidFill>
                  <a:srgbClr val="292929"/>
                </a:solidFill>
                <a:effectLst/>
                <a:uLnTx/>
                <a:uFillTx/>
                <a:latin typeface="Arial MT"/>
                <a:ea typeface="+mn-ea"/>
                <a:cs typeface="Arial MT"/>
              </a:rPr>
              <a:t>rang</a:t>
            </a:r>
            <a:r>
              <a:rPr kumimoji="0" sz="2200" b="0" i="0" u="none" strike="noStrike" kern="1200" cap="none" spc="-25" normalizeH="0" baseline="0" noProof="0" dirty="0">
                <a:ln>
                  <a:noFill/>
                </a:ln>
                <a:solidFill>
                  <a:srgbClr val="292929"/>
                </a:solidFill>
                <a:effectLst/>
                <a:uLnTx/>
                <a:uFillTx/>
                <a:latin typeface="Arial MT"/>
                <a:ea typeface="+mn-ea"/>
                <a:cs typeface="Arial MT"/>
              </a:rPr>
              <a:t>li</a:t>
            </a:r>
            <a:r>
              <a:rPr kumimoji="0" sz="2200" b="0" i="0" u="none" strike="noStrike" kern="1200" cap="none" spc="-30" normalizeH="0" baseline="0" noProof="0" dirty="0">
                <a:ln>
                  <a:noFill/>
                </a:ln>
                <a:solidFill>
                  <a:srgbClr val="292929"/>
                </a:solidFill>
                <a:effectLst/>
                <a:uLnTx/>
                <a:uFillTx/>
                <a:latin typeface="Arial MT"/>
                <a:ea typeface="+mn-ea"/>
                <a:cs typeface="Arial MT"/>
              </a:rPr>
              <a:t>n</a:t>
            </a:r>
            <a:r>
              <a:rPr kumimoji="0" sz="2200" b="0" i="0" u="none" strike="noStrike" kern="1200" cap="none" spc="-5" normalizeH="0" baseline="0" noProof="0" dirty="0">
                <a:ln>
                  <a:noFill/>
                </a:ln>
                <a:solidFill>
                  <a:srgbClr val="292929"/>
                </a:solidFill>
                <a:effectLst/>
                <a:uLnTx/>
                <a:uFillTx/>
                <a:latin typeface="Arial MT"/>
                <a:ea typeface="+mn-ea"/>
                <a:cs typeface="Arial MT"/>
              </a:rPr>
              <a:t>g</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a:p>
            <a:pPr marL="697865" marR="5080" lvl="1" indent="-228600" algn="l" defTabSz="914400" rtl="0" eaLnBrk="1" fontAlgn="auto" latinLnBrk="0" hangingPunct="1">
              <a:lnSpc>
                <a:spcPct val="100000"/>
              </a:lnSpc>
              <a:spcBef>
                <a:spcPts val="1405"/>
              </a:spcBef>
              <a:spcAft>
                <a:spcPts val="0"/>
              </a:spcAft>
              <a:buClrTx/>
              <a:buSzTx/>
              <a:buFontTx/>
              <a:buChar char="•"/>
              <a:tabLst>
                <a:tab pos="697865" algn="l"/>
                <a:tab pos="698500" algn="l"/>
              </a:tabLst>
              <a:defRPr/>
            </a:pPr>
            <a:r>
              <a:rPr kumimoji="0" sz="1900" b="0" i="0" u="none" strike="noStrike" kern="1200" cap="none" spc="-50" normalizeH="0" baseline="0" noProof="0" dirty="0">
                <a:ln>
                  <a:noFill/>
                </a:ln>
                <a:solidFill>
                  <a:srgbClr val="766F6F"/>
                </a:solidFill>
                <a:effectLst/>
                <a:uLnTx/>
                <a:uFillTx/>
                <a:latin typeface="Arial MT"/>
                <a:ea typeface="+mn-ea"/>
                <a:cs typeface="Arial MT"/>
              </a:rPr>
              <a:t>Collected</a:t>
            </a:r>
            <a:r>
              <a:rPr kumimoji="0" sz="1900" b="0" i="0" u="none" strike="noStrike" kern="1200" cap="none" spc="-65" normalizeH="0" baseline="0" noProof="0" dirty="0">
                <a:ln>
                  <a:noFill/>
                </a:ln>
                <a:solidFill>
                  <a:srgbClr val="766F6F"/>
                </a:solidFill>
                <a:effectLst/>
                <a:uLnTx/>
                <a:uFillTx/>
                <a:latin typeface="Arial MT"/>
                <a:ea typeface="+mn-ea"/>
                <a:cs typeface="Arial MT"/>
              </a:rPr>
              <a:t> </a:t>
            </a:r>
            <a:r>
              <a:rPr kumimoji="0" sz="1900" b="0" i="0" u="none" strike="noStrike" kern="1200" cap="none" spc="-30" normalizeH="0" baseline="0" noProof="0" dirty="0">
                <a:ln>
                  <a:noFill/>
                </a:ln>
                <a:solidFill>
                  <a:srgbClr val="766F6F"/>
                </a:solidFill>
                <a:effectLst/>
                <a:uLnTx/>
                <a:uFillTx/>
                <a:latin typeface="Arial MT"/>
                <a:ea typeface="+mn-ea"/>
                <a:cs typeface="Arial MT"/>
              </a:rPr>
              <a:t>data</a:t>
            </a:r>
            <a:r>
              <a:rPr kumimoji="0" sz="1900" b="0" i="0" u="none" strike="noStrike" kern="1200" cap="none" spc="-80" normalizeH="0" baseline="0" noProof="0" dirty="0">
                <a:ln>
                  <a:noFill/>
                </a:ln>
                <a:solidFill>
                  <a:srgbClr val="766F6F"/>
                </a:solidFill>
                <a:effectLst/>
                <a:uLnTx/>
                <a:uFillTx/>
                <a:latin typeface="Arial MT"/>
                <a:ea typeface="+mn-ea"/>
                <a:cs typeface="Arial MT"/>
              </a:rPr>
              <a:t> </a:t>
            </a:r>
            <a:r>
              <a:rPr kumimoji="0" sz="1900" b="0" i="0" u="none" strike="noStrike" kern="1200" cap="none" spc="-75" normalizeH="0" baseline="0" noProof="0" dirty="0">
                <a:ln>
                  <a:noFill/>
                </a:ln>
                <a:solidFill>
                  <a:srgbClr val="766F6F"/>
                </a:solidFill>
                <a:effectLst/>
                <a:uLnTx/>
                <a:uFillTx/>
                <a:latin typeface="Arial MT"/>
                <a:ea typeface="+mn-ea"/>
                <a:cs typeface="Arial MT"/>
              </a:rPr>
              <a:t>was</a:t>
            </a:r>
            <a:r>
              <a:rPr kumimoji="0" sz="1900" b="0" i="0" u="none" strike="noStrike" kern="1200" cap="none" spc="-180" normalizeH="0" baseline="0" noProof="0" dirty="0">
                <a:ln>
                  <a:noFill/>
                </a:ln>
                <a:solidFill>
                  <a:srgbClr val="766F6F"/>
                </a:solidFill>
                <a:effectLst/>
                <a:uLnTx/>
                <a:uFillTx/>
                <a:latin typeface="Arial MT"/>
                <a:ea typeface="+mn-ea"/>
                <a:cs typeface="Arial MT"/>
              </a:rPr>
              <a:t> </a:t>
            </a:r>
            <a:r>
              <a:rPr kumimoji="0" sz="1900" b="0" i="0" u="none" strike="noStrike" kern="1200" cap="none" spc="-50" normalizeH="0" baseline="0" noProof="0" dirty="0">
                <a:ln>
                  <a:noFill/>
                </a:ln>
                <a:solidFill>
                  <a:srgbClr val="766F6F"/>
                </a:solidFill>
                <a:effectLst/>
                <a:uLnTx/>
                <a:uFillTx/>
                <a:latin typeface="Arial MT"/>
                <a:ea typeface="+mn-ea"/>
                <a:cs typeface="Arial MT"/>
              </a:rPr>
              <a:t>enriched</a:t>
            </a:r>
            <a:r>
              <a:rPr kumimoji="0" sz="1900" b="0" i="0" u="none" strike="noStrike" kern="1200" cap="none" spc="-75" normalizeH="0" baseline="0" noProof="0" dirty="0">
                <a:ln>
                  <a:noFill/>
                </a:ln>
                <a:solidFill>
                  <a:srgbClr val="766F6F"/>
                </a:solidFill>
                <a:effectLst/>
                <a:uLnTx/>
                <a:uFillTx/>
                <a:latin typeface="Arial MT"/>
                <a:ea typeface="+mn-ea"/>
                <a:cs typeface="Arial MT"/>
              </a:rPr>
              <a:t> </a:t>
            </a:r>
            <a:r>
              <a:rPr kumimoji="0" sz="1900" b="0" i="0" u="none" strike="noStrike" kern="1200" cap="none" spc="-20" normalizeH="0" baseline="0" noProof="0" dirty="0">
                <a:ln>
                  <a:noFill/>
                </a:ln>
                <a:solidFill>
                  <a:srgbClr val="766F6F"/>
                </a:solidFill>
                <a:effectLst/>
                <a:uLnTx/>
                <a:uFillTx/>
                <a:latin typeface="Arial MT"/>
                <a:ea typeface="+mn-ea"/>
                <a:cs typeface="Arial MT"/>
              </a:rPr>
              <a:t>by</a:t>
            </a:r>
            <a:r>
              <a:rPr kumimoji="0" sz="1900" b="0" i="0" u="none" strike="noStrike" kern="1200" cap="none" spc="-70" normalizeH="0" baseline="0" noProof="0" dirty="0">
                <a:ln>
                  <a:noFill/>
                </a:ln>
                <a:solidFill>
                  <a:srgbClr val="766F6F"/>
                </a:solidFill>
                <a:effectLst/>
                <a:uLnTx/>
                <a:uFillTx/>
                <a:latin typeface="Arial MT"/>
                <a:ea typeface="+mn-ea"/>
                <a:cs typeface="Arial MT"/>
              </a:rPr>
              <a:t> </a:t>
            </a:r>
            <a:r>
              <a:rPr kumimoji="0" sz="1900" b="0" i="0" u="none" strike="noStrike" kern="1200" cap="none" spc="-25" normalizeH="0" baseline="0" noProof="0" dirty="0">
                <a:ln>
                  <a:noFill/>
                </a:ln>
                <a:solidFill>
                  <a:srgbClr val="766F6F"/>
                </a:solidFill>
                <a:effectLst/>
                <a:uLnTx/>
                <a:uFillTx/>
                <a:latin typeface="Arial MT"/>
                <a:ea typeface="+mn-ea"/>
                <a:cs typeface="Arial MT"/>
              </a:rPr>
              <a:t>creating</a:t>
            </a:r>
            <a:r>
              <a:rPr kumimoji="0" sz="1900" b="0" i="0" u="none" strike="noStrike" kern="1200" cap="none" spc="-80" normalizeH="0" baseline="0" noProof="0" dirty="0">
                <a:ln>
                  <a:noFill/>
                </a:ln>
                <a:solidFill>
                  <a:srgbClr val="766F6F"/>
                </a:solidFill>
                <a:effectLst/>
                <a:uLnTx/>
                <a:uFillTx/>
                <a:latin typeface="Arial MT"/>
                <a:ea typeface="+mn-ea"/>
                <a:cs typeface="Arial MT"/>
              </a:rPr>
              <a:t> </a:t>
            </a:r>
            <a:r>
              <a:rPr kumimoji="0" sz="1900" b="0" i="0" u="none" strike="noStrike" kern="1200" cap="none" spc="-5" normalizeH="0" baseline="0" noProof="0" dirty="0">
                <a:ln>
                  <a:noFill/>
                </a:ln>
                <a:solidFill>
                  <a:srgbClr val="766F6F"/>
                </a:solidFill>
                <a:effectLst/>
                <a:uLnTx/>
                <a:uFillTx/>
                <a:latin typeface="Arial MT"/>
                <a:ea typeface="+mn-ea"/>
                <a:cs typeface="Arial MT"/>
              </a:rPr>
              <a:t>a</a:t>
            </a:r>
            <a:r>
              <a:rPr kumimoji="0" sz="1900" b="0" i="0" u="none" strike="noStrike" kern="1200" cap="none" spc="-260" normalizeH="0" baseline="0" noProof="0" dirty="0">
                <a:ln>
                  <a:noFill/>
                </a:ln>
                <a:solidFill>
                  <a:srgbClr val="766F6F"/>
                </a:solidFill>
                <a:effectLst/>
                <a:uLnTx/>
                <a:uFillTx/>
                <a:latin typeface="Arial MT"/>
                <a:ea typeface="+mn-ea"/>
                <a:cs typeface="Arial MT"/>
              </a:rPr>
              <a:t> </a:t>
            </a:r>
            <a:r>
              <a:rPr kumimoji="0" sz="1900" b="0" i="0" u="none" strike="noStrike" kern="1200" cap="none" spc="-25" normalizeH="0" baseline="0" noProof="0" dirty="0">
                <a:ln>
                  <a:noFill/>
                </a:ln>
                <a:solidFill>
                  <a:srgbClr val="766F6F"/>
                </a:solidFill>
                <a:effectLst/>
                <a:uLnTx/>
                <a:uFillTx/>
                <a:latin typeface="Arial MT"/>
                <a:ea typeface="+mn-ea"/>
                <a:cs typeface="Arial MT"/>
              </a:rPr>
              <a:t>landing</a:t>
            </a:r>
            <a:r>
              <a:rPr kumimoji="0" sz="1900" b="0" i="0" u="none" strike="noStrike" kern="1200" cap="none" spc="0" normalizeH="0" baseline="0" noProof="0" dirty="0">
                <a:ln>
                  <a:noFill/>
                </a:ln>
                <a:solidFill>
                  <a:srgbClr val="766F6F"/>
                </a:solidFill>
                <a:effectLst/>
                <a:uLnTx/>
                <a:uFillTx/>
                <a:latin typeface="Arial MT"/>
                <a:ea typeface="+mn-ea"/>
                <a:cs typeface="Arial MT"/>
              </a:rPr>
              <a:t> </a:t>
            </a:r>
            <a:r>
              <a:rPr kumimoji="0" sz="1900" b="0" i="0" u="none" strike="noStrike" kern="1200" cap="none" spc="-45" normalizeH="0" baseline="0" noProof="0" dirty="0">
                <a:ln>
                  <a:noFill/>
                </a:ln>
                <a:solidFill>
                  <a:srgbClr val="766F6F"/>
                </a:solidFill>
                <a:effectLst/>
                <a:uLnTx/>
                <a:uFillTx/>
                <a:latin typeface="Arial MT"/>
                <a:ea typeface="+mn-ea"/>
                <a:cs typeface="Arial MT"/>
              </a:rPr>
              <a:t>outcome</a:t>
            </a:r>
            <a:r>
              <a:rPr kumimoji="0" sz="1900" b="0" i="0" u="none" strike="noStrike" kern="1200" cap="none" spc="-80" normalizeH="0" baseline="0" noProof="0" dirty="0">
                <a:ln>
                  <a:noFill/>
                </a:ln>
                <a:solidFill>
                  <a:srgbClr val="766F6F"/>
                </a:solidFill>
                <a:effectLst/>
                <a:uLnTx/>
                <a:uFillTx/>
                <a:latin typeface="Arial MT"/>
                <a:ea typeface="+mn-ea"/>
                <a:cs typeface="Arial MT"/>
              </a:rPr>
              <a:t> </a:t>
            </a:r>
            <a:r>
              <a:rPr kumimoji="0" sz="1900" b="0" i="0" u="none" strike="noStrike" kern="1200" cap="none" spc="-35" normalizeH="0" baseline="0" noProof="0" dirty="0">
                <a:ln>
                  <a:noFill/>
                </a:ln>
                <a:solidFill>
                  <a:srgbClr val="766F6F"/>
                </a:solidFill>
                <a:effectLst/>
                <a:uLnTx/>
                <a:uFillTx/>
                <a:latin typeface="Arial MT"/>
                <a:ea typeface="+mn-ea"/>
                <a:cs typeface="Arial MT"/>
              </a:rPr>
              <a:t>label </a:t>
            </a:r>
            <a:r>
              <a:rPr kumimoji="0" sz="1900" b="0" i="0" u="none" strike="noStrike" kern="1200" cap="none" spc="-55" normalizeH="0" baseline="0" noProof="0" dirty="0">
                <a:ln>
                  <a:noFill/>
                </a:ln>
                <a:solidFill>
                  <a:srgbClr val="766F6F"/>
                </a:solidFill>
                <a:effectLst/>
                <a:uLnTx/>
                <a:uFillTx/>
                <a:latin typeface="Arial MT"/>
                <a:ea typeface="+mn-ea"/>
                <a:cs typeface="Arial MT"/>
              </a:rPr>
              <a:t>based</a:t>
            </a:r>
            <a:r>
              <a:rPr kumimoji="0" sz="1900" b="0" i="0" u="none" strike="noStrike" kern="1200" cap="none" spc="-125" normalizeH="0" baseline="0" noProof="0" dirty="0">
                <a:ln>
                  <a:noFill/>
                </a:ln>
                <a:solidFill>
                  <a:srgbClr val="766F6F"/>
                </a:solidFill>
                <a:effectLst/>
                <a:uLnTx/>
                <a:uFillTx/>
                <a:latin typeface="Arial MT"/>
                <a:ea typeface="+mn-ea"/>
                <a:cs typeface="Arial MT"/>
              </a:rPr>
              <a:t> </a:t>
            </a:r>
            <a:r>
              <a:rPr kumimoji="0" sz="1900" b="0" i="0" u="none" strike="noStrike" kern="1200" cap="none" spc="-20" normalizeH="0" baseline="0" noProof="0" dirty="0">
                <a:ln>
                  <a:noFill/>
                </a:ln>
                <a:solidFill>
                  <a:srgbClr val="766F6F"/>
                </a:solidFill>
                <a:effectLst/>
                <a:uLnTx/>
                <a:uFillTx/>
                <a:latin typeface="Arial MT"/>
                <a:ea typeface="+mn-ea"/>
                <a:cs typeface="Arial MT"/>
              </a:rPr>
              <a:t>on</a:t>
            </a:r>
            <a:r>
              <a:rPr kumimoji="0" sz="1900" b="0" i="0" u="none" strike="noStrike" kern="1200" cap="none" spc="-50" normalizeH="0" baseline="0" noProof="0" dirty="0">
                <a:ln>
                  <a:noFill/>
                </a:ln>
                <a:solidFill>
                  <a:srgbClr val="766F6F"/>
                </a:solidFill>
                <a:effectLst/>
                <a:uLnTx/>
                <a:uFillTx/>
                <a:latin typeface="Arial MT"/>
                <a:ea typeface="+mn-ea"/>
                <a:cs typeface="Arial MT"/>
              </a:rPr>
              <a:t> </a:t>
            </a:r>
            <a:r>
              <a:rPr kumimoji="0" sz="1900" b="0" i="0" u="none" strike="noStrike" kern="1200" cap="none" spc="-45" normalizeH="0" baseline="0" noProof="0" dirty="0">
                <a:ln>
                  <a:noFill/>
                </a:ln>
                <a:solidFill>
                  <a:srgbClr val="766F6F"/>
                </a:solidFill>
                <a:effectLst/>
                <a:uLnTx/>
                <a:uFillTx/>
                <a:latin typeface="Arial MT"/>
                <a:ea typeface="+mn-ea"/>
                <a:cs typeface="Arial MT"/>
              </a:rPr>
              <a:t>outcome</a:t>
            </a:r>
            <a:r>
              <a:rPr kumimoji="0" sz="1900" b="0" i="0" u="none" strike="noStrike" kern="1200" cap="none" spc="80" normalizeH="0" baseline="0" noProof="0" dirty="0">
                <a:ln>
                  <a:noFill/>
                </a:ln>
                <a:solidFill>
                  <a:srgbClr val="766F6F"/>
                </a:solidFill>
                <a:effectLst/>
                <a:uLnTx/>
                <a:uFillTx/>
                <a:latin typeface="Arial MT"/>
                <a:ea typeface="+mn-ea"/>
                <a:cs typeface="Arial MT"/>
              </a:rPr>
              <a:t> </a:t>
            </a:r>
            <a:r>
              <a:rPr kumimoji="0" sz="1900" b="0" i="0" u="none" strike="noStrike" kern="1200" cap="none" spc="-40" normalizeH="0" baseline="0" noProof="0" dirty="0">
                <a:ln>
                  <a:noFill/>
                </a:ln>
                <a:solidFill>
                  <a:srgbClr val="766F6F"/>
                </a:solidFill>
                <a:effectLst/>
                <a:uLnTx/>
                <a:uFillTx/>
                <a:latin typeface="Arial MT"/>
                <a:ea typeface="+mn-ea"/>
                <a:cs typeface="Arial MT"/>
              </a:rPr>
              <a:t>data </a:t>
            </a:r>
            <a:r>
              <a:rPr kumimoji="0" sz="1900" b="0" i="0" u="none" strike="noStrike" kern="1200" cap="none" spc="-515" normalizeH="0" baseline="0" noProof="0" dirty="0">
                <a:ln>
                  <a:noFill/>
                </a:ln>
                <a:solidFill>
                  <a:srgbClr val="766F6F"/>
                </a:solidFill>
                <a:effectLst/>
                <a:uLnTx/>
                <a:uFillTx/>
                <a:latin typeface="Arial MT"/>
                <a:ea typeface="+mn-ea"/>
                <a:cs typeface="Arial MT"/>
              </a:rPr>
              <a:t> </a:t>
            </a:r>
            <a:r>
              <a:rPr kumimoji="0" sz="1900" b="0" i="0" u="none" strike="noStrike" kern="1200" cap="none" spc="-25" normalizeH="0" baseline="0" noProof="0" dirty="0">
                <a:ln>
                  <a:noFill/>
                </a:ln>
                <a:solidFill>
                  <a:srgbClr val="766F6F"/>
                </a:solidFill>
                <a:effectLst/>
                <a:uLnTx/>
                <a:uFillTx/>
                <a:latin typeface="Arial MT"/>
                <a:ea typeface="+mn-ea"/>
                <a:cs typeface="Arial MT"/>
              </a:rPr>
              <a:t>after</a:t>
            </a:r>
            <a:r>
              <a:rPr kumimoji="0" sz="1900" b="0" i="0" u="none" strike="noStrike" kern="1200" cap="none" spc="-20" normalizeH="0" baseline="0" noProof="0" dirty="0">
                <a:ln>
                  <a:noFill/>
                </a:ln>
                <a:solidFill>
                  <a:srgbClr val="766F6F"/>
                </a:solidFill>
                <a:effectLst/>
                <a:uLnTx/>
                <a:uFillTx/>
                <a:latin typeface="Arial MT"/>
                <a:ea typeface="+mn-ea"/>
                <a:cs typeface="Arial MT"/>
              </a:rPr>
              <a:t> </a:t>
            </a:r>
            <a:r>
              <a:rPr kumimoji="0" sz="1900" b="0" i="0" u="none" strike="noStrike" kern="1200" cap="none" spc="-50" normalizeH="0" baseline="0" noProof="0" dirty="0">
                <a:ln>
                  <a:noFill/>
                </a:ln>
                <a:solidFill>
                  <a:srgbClr val="766F6F"/>
                </a:solidFill>
                <a:effectLst/>
                <a:uLnTx/>
                <a:uFillTx/>
                <a:latin typeface="Arial MT"/>
                <a:ea typeface="+mn-ea"/>
                <a:cs typeface="Arial MT"/>
              </a:rPr>
              <a:t>summarizing</a:t>
            </a:r>
            <a:r>
              <a:rPr kumimoji="0" sz="1900" b="0" i="0" u="none" strike="noStrike" kern="1200" cap="none" spc="-70" normalizeH="0" baseline="0" noProof="0" dirty="0">
                <a:ln>
                  <a:noFill/>
                </a:ln>
                <a:solidFill>
                  <a:srgbClr val="766F6F"/>
                </a:solidFill>
                <a:effectLst/>
                <a:uLnTx/>
                <a:uFillTx/>
                <a:latin typeface="Arial MT"/>
                <a:ea typeface="+mn-ea"/>
                <a:cs typeface="Arial MT"/>
              </a:rPr>
              <a:t> </a:t>
            </a:r>
            <a:r>
              <a:rPr kumimoji="0" sz="1900" b="0" i="0" u="none" strike="noStrike" kern="1200" cap="none" spc="-45" normalizeH="0" baseline="0" noProof="0" dirty="0">
                <a:ln>
                  <a:noFill/>
                </a:ln>
                <a:solidFill>
                  <a:srgbClr val="766F6F"/>
                </a:solidFill>
                <a:effectLst/>
                <a:uLnTx/>
                <a:uFillTx/>
                <a:latin typeface="Arial MT"/>
                <a:ea typeface="+mn-ea"/>
                <a:cs typeface="Arial MT"/>
              </a:rPr>
              <a:t>and</a:t>
            </a:r>
            <a:r>
              <a:rPr kumimoji="0" sz="1900" b="0" i="0" u="none" strike="noStrike" kern="1200" cap="none" spc="-85" normalizeH="0" baseline="0" noProof="0" dirty="0">
                <a:ln>
                  <a:noFill/>
                </a:ln>
                <a:solidFill>
                  <a:srgbClr val="766F6F"/>
                </a:solidFill>
                <a:effectLst/>
                <a:uLnTx/>
                <a:uFillTx/>
                <a:latin typeface="Arial MT"/>
                <a:ea typeface="+mn-ea"/>
                <a:cs typeface="Arial MT"/>
              </a:rPr>
              <a:t> </a:t>
            </a:r>
            <a:r>
              <a:rPr kumimoji="0" sz="1900" b="0" i="0" u="none" strike="noStrike" kern="1200" cap="none" spc="-50" normalizeH="0" baseline="0" noProof="0" dirty="0">
                <a:ln>
                  <a:noFill/>
                </a:ln>
                <a:solidFill>
                  <a:srgbClr val="766F6F"/>
                </a:solidFill>
                <a:effectLst/>
                <a:uLnTx/>
                <a:uFillTx/>
                <a:latin typeface="Arial MT"/>
                <a:ea typeface="+mn-ea"/>
                <a:cs typeface="Arial MT"/>
              </a:rPr>
              <a:t>analyzing</a:t>
            </a:r>
            <a:r>
              <a:rPr kumimoji="0" sz="1900" b="0" i="0" u="none" strike="noStrike" kern="1200" cap="none" spc="305" normalizeH="0" baseline="0" noProof="0" dirty="0">
                <a:ln>
                  <a:noFill/>
                </a:ln>
                <a:solidFill>
                  <a:srgbClr val="766F6F"/>
                </a:solidFill>
                <a:effectLst/>
                <a:uLnTx/>
                <a:uFillTx/>
                <a:latin typeface="Arial MT"/>
                <a:ea typeface="+mn-ea"/>
                <a:cs typeface="Arial MT"/>
              </a:rPr>
              <a:t> </a:t>
            </a:r>
            <a:r>
              <a:rPr kumimoji="0" sz="1900" b="0" i="0" u="none" strike="noStrike" kern="1200" cap="none" spc="-45" normalizeH="0" baseline="0" noProof="0" dirty="0">
                <a:ln>
                  <a:noFill/>
                </a:ln>
                <a:solidFill>
                  <a:srgbClr val="766F6F"/>
                </a:solidFill>
                <a:effectLst/>
                <a:uLnTx/>
                <a:uFillTx/>
                <a:latin typeface="Arial MT"/>
                <a:ea typeface="+mn-ea"/>
                <a:cs typeface="Arial MT"/>
              </a:rPr>
              <a:t>features</a:t>
            </a:r>
            <a:endParaRPr kumimoji="0" sz="1900" b="0" i="0" u="none" strike="noStrike" kern="1200" cap="none" spc="0" normalizeH="0" baseline="0" noProof="0" dirty="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390"/>
              </a:spcBef>
              <a:spcAft>
                <a:spcPts val="0"/>
              </a:spcAft>
              <a:buClrTx/>
              <a:buSzTx/>
              <a:buFontTx/>
              <a:buChar char="•"/>
              <a:tabLst>
                <a:tab pos="240665" algn="l"/>
                <a:tab pos="241300" algn="l"/>
              </a:tabLst>
              <a:defRPr/>
            </a:pPr>
            <a:r>
              <a:rPr kumimoji="0" sz="2200" b="0" i="0" u="none" strike="noStrike" kern="1200" cap="none" spc="-55" normalizeH="0" baseline="0" noProof="0" dirty="0">
                <a:ln>
                  <a:noFill/>
                </a:ln>
                <a:solidFill>
                  <a:srgbClr val="292929"/>
                </a:solidFill>
                <a:effectLst/>
                <a:uLnTx/>
                <a:uFillTx/>
                <a:latin typeface="Arial MT"/>
                <a:ea typeface="+mn-ea"/>
                <a:cs typeface="Arial MT"/>
              </a:rPr>
              <a:t>Perform</a:t>
            </a:r>
            <a:r>
              <a:rPr kumimoji="0" sz="2200" b="0" i="0" u="none" strike="noStrike" kern="1200" cap="none" spc="-135" normalizeH="0" baseline="0" noProof="0" dirty="0">
                <a:ln>
                  <a:noFill/>
                </a:ln>
                <a:solidFill>
                  <a:srgbClr val="292929"/>
                </a:solidFill>
                <a:effectLst/>
                <a:uLnTx/>
                <a:uFillTx/>
                <a:latin typeface="Arial MT"/>
                <a:ea typeface="+mn-ea"/>
                <a:cs typeface="Arial MT"/>
              </a:rPr>
              <a:t> </a:t>
            </a:r>
            <a:r>
              <a:rPr kumimoji="0" sz="2200" b="0" i="0" u="none" strike="noStrike" kern="1200" cap="none" spc="-30" normalizeH="0" baseline="0" noProof="0" dirty="0">
                <a:ln>
                  <a:noFill/>
                </a:ln>
                <a:solidFill>
                  <a:srgbClr val="292929"/>
                </a:solidFill>
                <a:effectLst/>
                <a:uLnTx/>
                <a:uFillTx/>
                <a:latin typeface="Arial MT"/>
                <a:ea typeface="+mn-ea"/>
                <a:cs typeface="Arial MT"/>
              </a:rPr>
              <a:t>exploratory</a:t>
            </a:r>
            <a:r>
              <a:rPr kumimoji="0" sz="2200" b="0" i="0" u="none" strike="noStrike" kern="1200" cap="none" spc="-90"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data</a:t>
            </a:r>
            <a:r>
              <a:rPr kumimoji="0" sz="2200" b="0" i="0" u="none" strike="noStrike" kern="1200" cap="none" spc="-65" normalizeH="0" baseline="0" noProof="0" dirty="0">
                <a:ln>
                  <a:noFill/>
                </a:ln>
                <a:solidFill>
                  <a:srgbClr val="292929"/>
                </a:solidFill>
                <a:effectLst/>
                <a:uLnTx/>
                <a:uFillTx/>
                <a:latin typeface="Arial MT"/>
                <a:ea typeface="+mn-ea"/>
                <a:cs typeface="Arial MT"/>
              </a:rPr>
              <a:t> </a:t>
            </a:r>
            <a:r>
              <a:rPr kumimoji="0" sz="2200" b="0" i="0" u="none" strike="noStrike" kern="1200" cap="none" spc="-80" normalizeH="0" baseline="0" noProof="0" dirty="0">
                <a:ln>
                  <a:noFill/>
                </a:ln>
                <a:solidFill>
                  <a:srgbClr val="292929"/>
                </a:solidFill>
                <a:effectLst/>
                <a:uLnTx/>
                <a:uFillTx/>
                <a:latin typeface="Arial MT"/>
                <a:ea typeface="+mn-ea"/>
                <a:cs typeface="Arial MT"/>
              </a:rPr>
              <a:t>analysis</a:t>
            </a:r>
            <a:r>
              <a:rPr kumimoji="0" sz="2200" b="0" i="0" u="none" strike="noStrike" kern="1200" cap="none" spc="-200" normalizeH="0" baseline="0" noProof="0" dirty="0">
                <a:ln>
                  <a:noFill/>
                </a:ln>
                <a:solidFill>
                  <a:srgbClr val="292929"/>
                </a:solidFill>
                <a:effectLst/>
                <a:uLnTx/>
                <a:uFillTx/>
                <a:latin typeface="Arial MT"/>
                <a:ea typeface="+mn-ea"/>
                <a:cs typeface="Arial MT"/>
              </a:rPr>
              <a:t> </a:t>
            </a:r>
            <a:r>
              <a:rPr kumimoji="0" sz="2200" b="0" i="0" u="none" strike="noStrike" kern="1200" cap="none" spc="-120" normalizeH="0" baseline="0" noProof="0" dirty="0">
                <a:ln>
                  <a:noFill/>
                </a:ln>
                <a:solidFill>
                  <a:srgbClr val="292929"/>
                </a:solidFill>
                <a:effectLst/>
                <a:uLnTx/>
                <a:uFillTx/>
                <a:latin typeface="Arial MT"/>
                <a:ea typeface="+mn-ea"/>
                <a:cs typeface="Arial MT"/>
              </a:rPr>
              <a:t>(EDA)</a:t>
            </a:r>
            <a:r>
              <a:rPr kumimoji="0" sz="2200" b="0" i="0" u="none" strike="noStrike" kern="1200" cap="none" spc="-310"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using</a:t>
            </a:r>
            <a:r>
              <a:rPr kumimoji="0" sz="2200" b="0" i="0" u="none" strike="noStrike" kern="1200" cap="none" spc="-114"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visualization</a:t>
            </a:r>
            <a:r>
              <a:rPr kumimoji="0" sz="2200" b="0" i="0" u="none" strike="noStrike" kern="1200" cap="none" spc="-100"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and</a:t>
            </a:r>
            <a:r>
              <a:rPr kumimoji="0" sz="2200" b="0" i="0" u="none" strike="noStrike" kern="1200" cap="none" spc="385" normalizeH="0" baseline="0" noProof="0" dirty="0">
                <a:ln>
                  <a:noFill/>
                </a:ln>
                <a:solidFill>
                  <a:srgbClr val="292929"/>
                </a:solidFill>
                <a:effectLst/>
                <a:uLnTx/>
                <a:uFillTx/>
                <a:latin typeface="Arial MT"/>
                <a:ea typeface="+mn-ea"/>
                <a:cs typeface="Arial MT"/>
              </a:rPr>
              <a:t> </a:t>
            </a:r>
            <a:r>
              <a:rPr kumimoji="0" sz="2200" b="0" i="0" u="none" strike="noStrike" kern="1200" cap="none" spc="-145" normalizeH="0" baseline="0" noProof="0" dirty="0">
                <a:ln>
                  <a:noFill/>
                </a:ln>
                <a:solidFill>
                  <a:srgbClr val="292929"/>
                </a:solidFill>
                <a:effectLst/>
                <a:uLnTx/>
                <a:uFillTx/>
                <a:latin typeface="Arial MT"/>
                <a:ea typeface="+mn-ea"/>
                <a:cs typeface="Arial MT"/>
              </a:rPr>
              <a:t>SQL</a:t>
            </a:r>
            <a:endParaRPr kumimoji="0" sz="22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11088369" y="6091556"/>
            <a:ext cx="189230" cy="252729"/>
          </a:xfrm>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cs typeface="Arial MT"/>
              </a:rPr>
              <a:pPr marL="38100" marR="0" lvl="0" indent="0" algn="l" defTabSz="914400" rtl="0" eaLnBrk="1" fontAlgn="auto" latinLnBrk="0" hangingPunct="1">
                <a:lnSpc>
                  <a:spcPts val="1864"/>
                </a:lnSpc>
                <a:spcBef>
                  <a:spcPts val="0"/>
                </a:spcBef>
                <a:spcAft>
                  <a:spcPts val="0"/>
                </a:spcAft>
                <a:buClrTx/>
                <a:buSzTx/>
                <a:buFontTx/>
                <a:buNone/>
                <a:tabLst/>
                <a:defRPr/>
              </a:pPr>
              <a:t>6</a:t>
            </a:fld>
            <a:endParaRPr kumimoji="0" sz="16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349"/>
            <a:ext cx="2654300" cy="589280"/>
          </a:xfrm>
          <a:prstGeom prst="rect">
            <a:avLst/>
          </a:prstGeom>
        </p:spPr>
        <p:txBody>
          <a:bodyPr vert="horz" wrap="square" lIns="0" tIns="12065" rIns="0" bIns="0" rtlCol="0">
            <a:spAutoFit/>
          </a:bodyPr>
          <a:lstStyle/>
          <a:p>
            <a:pPr marL="12700">
              <a:lnSpc>
                <a:spcPct val="100000"/>
              </a:lnSpc>
              <a:spcBef>
                <a:spcPts val="95"/>
              </a:spcBef>
            </a:pPr>
            <a:r>
              <a:rPr spc="-50" dirty="0"/>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664" y="1629917"/>
            <a:ext cx="9791700" cy="326390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200" b="0" i="0" u="none" strike="noStrike" kern="1200" cap="none" spc="-90" normalizeH="0" baseline="0" noProof="0" dirty="0">
                <a:ln>
                  <a:noFill/>
                </a:ln>
                <a:solidFill>
                  <a:srgbClr val="0947C9"/>
                </a:solidFill>
                <a:effectLst/>
                <a:uLnTx/>
                <a:uFillTx/>
                <a:latin typeface="Arial MT"/>
                <a:ea typeface="+mn-ea"/>
                <a:cs typeface="Arial MT"/>
              </a:rPr>
              <a:t>Executive</a:t>
            </a:r>
            <a:r>
              <a:rPr kumimoji="0" sz="2200" b="0" i="0" u="none" strike="noStrike" kern="1200" cap="none" spc="-65" normalizeH="0" baseline="0" noProof="0" dirty="0">
                <a:ln>
                  <a:noFill/>
                </a:ln>
                <a:solidFill>
                  <a:srgbClr val="0947C9"/>
                </a:solidFill>
                <a:effectLst/>
                <a:uLnTx/>
                <a:uFillTx/>
                <a:latin typeface="Arial MT"/>
                <a:ea typeface="+mn-ea"/>
                <a:cs typeface="Arial MT"/>
              </a:rPr>
              <a:t> </a:t>
            </a:r>
            <a:r>
              <a:rPr kumimoji="0" sz="2200" b="0" i="0" u="none" strike="noStrike" kern="1200" cap="none" spc="-110" normalizeH="0" baseline="0" noProof="0" dirty="0">
                <a:ln>
                  <a:noFill/>
                </a:ln>
                <a:solidFill>
                  <a:srgbClr val="0947C9"/>
                </a:solidFill>
                <a:effectLst/>
                <a:uLnTx/>
                <a:uFillTx/>
                <a:latin typeface="Arial MT"/>
                <a:ea typeface="+mn-ea"/>
                <a:cs typeface="Arial MT"/>
              </a:rPr>
              <a:t>Summary</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910"/>
              </a:spcBef>
              <a:spcAft>
                <a:spcPts val="0"/>
              </a:spcAft>
              <a:buClrTx/>
              <a:buSzTx/>
              <a:buFontTx/>
              <a:buChar char="•"/>
              <a:tabLst>
                <a:tab pos="240665" algn="l"/>
                <a:tab pos="241300" algn="l"/>
              </a:tabLst>
              <a:defRPr/>
            </a:pPr>
            <a:r>
              <a:rPr kumimoji="0" sz="2200" b="0" i="0" u="none" strike="noStrike" kern="1200" cap="none" spc="-55" normalizeH="0" baseline="0" noProof="0" dirty="0">
                <a:ln>
                  <a:noFill/>
                </a:ln>
                <a:solidFill>
                  <a:srgbClr val="292929"/>
                </a:solidFill>
                <a:effectLst/>
                <a:uLnTx/>
                <a:uFillTx/>
                <a:latin typeface="Arial MT"/>
                <a:ea typeface="+mn-ea"/>
                <a:cs typeface="Arial MT"/>
              </a:rPr>
              <a:t>Perform</a:t>
            </a:r>
            <a:r>
              <a:rPr kumimoji="0" sz="2200" b="0" i="0" u="none" strike="noStrike" kern="1200" cap="none" spc="-35"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interactive</a:t>
            </a:r>
            <a:r>
              <a:rPr kumimoji="0" sz="2200" b="0" i="0" u="none" strike="noStrike" kern="1200" cap="none" spc="40"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visual</a:t>
            </a:r>
            <a:r>
              <a:rPr kumimoji="0" sz="2200" b="0" i="0" u="none" strike="noStrike" kern="1200" cap="none" spc="-15" normalizeH="0" baseline="0" noProof="0" dirty="0">
                <a:ln>
                  <a:noFill/>
                </a:ln>
                <a:solidFill>
                  <a:srgbClr val="292929"/>
                </a:solidFill>
                <a:effectLst/>
                <a:uLnTx/>
                <a:uFillTx/>
                <a:latin typeface="Arial MT"/>
                <a:ea typeface="+mn-ea"/>
                <a:cs typeface="Arial MT"/>
              </a:rPr>
              <a:t> </a:t>
            </a:r>
            <a:r>
              <a:rPr kumimoji="0" sz="2200" b="0" i="0" u="none" strike="noStrike" kern="1200" cap="none" spc="-60" normalizeH="0" baseline="0" noProof="0" dirty="0">
                <a:ln>
                  <a:noFill/>
                </a:ln>
                <a:solidFill>
                  <a:srgbClr val="292929"/>
                </a:solidFill>
                <a:effectLst/>
                <a:uLnTx/>
                <a:uFillTx/>
                <a:latin typeface="Arial MT"/>
                <a:ea typeface="+mn-ea"/>
                <a:cs typeface="Arial MT"/>
              </a:rPr>
              <a:t>analytics</a:t>
            </a:r>
            <a:r>
              <a:rPr kumimoji="0" sz="2200" b="0" i="0" u="none" strike="noStrike" kern="1200" cap="none" spc="-50"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using</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Folium</a:t>
            </a:r>
            <a:r>
              <a:rPr kumimoji="0" sz="2200" b="0" i="0" u="none" strike="noStrike" kern="1200" cap="none" spc="35" normalizeH="0" baseline="0" noProof="0" dirty="0">
                <a:ln>
                  <a:noFill/>
                </a:ln>
                <a:solidFill>
                  <a:srgbClr val="292929"/>
                </a:solidFill>
                <a:effectLst/>
                <a:uLnTx/>
                <a:uFillTx/>
                <a:latin typeface="Arial MT"/>
                <a:ea typeface="+mn-ea"/>
                <a:cs typeface="Arial MT"/>
              </a:rPr>
              <a:t> </a:t>
            </a:r>
            <a:r>
              <a:rPr kumimoji="0" sz="2200" b="0" i="0" u="none" strike="noStrike" kern="1200" cap="none" spc="-50" normalizeH="0" baseline="0" noProof="0" dirty="0">
                <a:ln>
                  <a:noFill/>
                </a:ln>
                <a:solidFill>
                  <a:srgbClr val="292929"/>
                </a:solidFill>
                <a:effectLst/>
                <a:uLnTx/>
                <a:uFillTx/>
                <a:latin typeface="Arial MT"/>
                <a:ea typeface="+mn-ea"/>
                <a:cs typeface="Arial MT"/>
              </a:rPr>
              <a:t>and</a:t>
            </a:r>
            <a:r>
              <a:rPr kumimoji="0" sz="2200" b="0" i="0" u="none" strike="noStrike" kern="1200" cap="none" spc="20" normalizeH="0" baseline="0" noProof="0" dirty="0">
                <a:ln>
                  <a:noFill/>
                </a:ln>
                <a:solidFill>
                  <a:srgbClr val="292929"/>
                </a:solidFill>
                <a:effectLst/>
                <a:uLnTx/>
                <a:uFillTx/>
                <a:latin typeface="Arial MT"/>
                <a:ea typeface="+mn-ea"/>
                <a:cs typeface="Arial MT"/>
              </a:rPr>
              <a:t> </a:t>
            </a:r>
            <a:r>
              <a:rPr kumimoji="0" sz="2200" b="0" i="0" u="none" strike="noStrike" kern="1200" cap="none" spc="-25" normalizeH="0" baseline="0" noProof="0" dirty="0">
                <a:ln>
                  <a:noFill/>
                </a:ln>
                <a:solidFill>
                  <a:srgbClr val="292929"/>
                </a:solidFill>
                <a:effectLst/>
                <a:uLnTx/>
                <a:uFillTx/>
                <a:latin typeface="Arial MT"/>
                <a:ea typeface="+mn-ea"/>
                <a:cs typeface="Arial MT"/>
              </a:rPr>
              <a:t>Plotly</a:t>
            </a:r>
            <a:r>
              <a:rPr kumimoji="0" sz="2200" b="0" i="0" u="none" strike="noStrike" kern="1200" cap="none" spc="-10" normalizeH="0" baseline="0" noProof="0" dirty="0">
                <a:ln>
                  <a:noFill/>
                </a:ln>
                <a:solidFill>
                  <a:srgbClr val="292929"/>
                </a:solidFill>
                <a:effectLst/>
                <a:uLnTx/>
                <a:uFillTx/>
                <a:latin typeface="Arial MT"/>
                <a:ea typeface="+mn-ea"/>
                <a:cs typeface="Arial MT"/>
              </a:rPr>
              <a:t> </a:t>
            </a:r>
            <a:r>
              <a:rPr kumimoji="0" sz="2200" b="0" i="0" u="none" strike="noStrike" kern="1200" cap="none" spc="-85" normalizeH="0" baseline="0" noProof="0" dirty="0">
                <a:ln>
                  <a:noFill/>
                </a:ln>
                <a:solidFill>
                  <a:srgbClr val="292929"/>
                </a:solidFill>
                <a:effectLst/>
                <a:uLnTx/>
                <a:uFillTx/>
                <a:latin typeface="Arial MT"/>
                <a:ea typeface="+mn-ea"/>
                <a:cs typeface="Arial MT"/>
              </a:rPr>
              <a:t>Dash</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241300" marR="0" lvl="0" indent="-228600" algn="l" defTabSz="914400" rtl="0" eaLnBrk="1" fontAlgn="auto" latinLnBrk="0" hangingPunct="1">
              <a:lnSpc>
                <a:spcPct val="100000"/>
              </a:lnSpc>
              <a:spcBef>
                <a:spcPts val="1895"/>
              </a:spcBef>
              <a:spcAft>
                <a:spcPts val="0"/>
              </a:spcAft>
              <a:buClrTx/>
              <a:buSzTx/>
              <a:buFontTx/>
              <a:buChar char="•"/>
              <a:tabLst>
                <a:tab pos="240665" algn="l"/>
                <a:tab pos="241300" algn="l"/>
                <a:tab pos="5807075" algn="l"/>
              </a:tabLst>
              <a:defRPr/>
            </a:pPr>
            <a:r>
              <a:rPr kumimoji="0" sz="2200" b="0" i="0" u="none" strike="noStrike" kern="1200" cap="none" spc="-55" normalizeH="0" baseline="0" noProof="0" dirty="0">
                <a:ln>
                  <a:noFill/>
                </a:ln>
                <a:solidFill>
                  <a:srgbClr val="292929"/>
                </a:solidFill>
                <a:effectLst/>
                <a:uLnTx/>
                <a:uFillTx/>
                <a:latin typeface="Arial MT"/>
                <a:ea typeface="+mn-ea"/>
                <a:cs typeface="Arial MT"/>
              </a:rPr>
              <a:t>Perform</a:t>
            </a:r>
            <a:r>
              <a:rPr kumimoji="0" sz="2200" b="0" i="0" u="none" strike="noStrike" kern="1200" cap="none" spc="-130" normalizeH="0" baseline="0" noProof="0" dirty="0">
                <a:ln>
                  <a:noFill/>
                </a:ln>
                <a:solidFill>
                  <a:srgbClr val="292929"/>
                </a:solidFill>
                <a:effectLst/>
                <a:uLnTx/>
                <a:uFillTx/>
                <a:latin typeface="Arial MT"/>
                <a:ea typeface="+mn-ea"/>
                <a:cs typeface="Arial MT"/>
              </a:rPr>
              <a:t> </a:t>
            </a:r>
            <a:r>
              <a:rPr kumimoji="0" sz="2200" b="0" i="0" u="none" strike="noStrike" kern="1200" cap="none" spc="-25" normalizeH="0" baseline="0" noProof="0" dirty="0">
                <a:ln>
                  <a:noFill/>
                </a:ln>
                <a:solidFill>
                  <a:srgbClr val="292929"/>
                </a:solidFill>
                <a:effectLst/>
                <a:uLnTx/>
                <a:uFillTx/>
                <a:latin typeface="Arial MT"/>
                <a:ea typeface="+mn-ea"/>
                <a:cs typeface="Arial MT"/>
              </a:rPr>
              <a:t>predictive</a:t>
            </a:r>
            <a:r>
              <a:rPr kumimoji="0" sz="2200" b="0" i="0" u="none" strike="noStrike" kern="1200" cap="none" spc="-40" normalizeH="0" baseline="0" noProof="0" dirty="0">
                <a:ln>
                  <a:noFill/>
                </a:ln>
                <a:solidFill>
                  <a:srgbClr val="292929"/>
                </a:solidFill>
                <a:effectLst/>
                <a:uLnTx/>
                <a:uFillTx/>
                <a:latin typeface="Arial MT"/>
                <a:ea typeface="+mn-ea"/>
                <a:cs typeface="Arial MT"/>
              </a:rPr>
              <a:t> </a:t>
            </a:r>
            <a:r>
              <a:rPr kumimoji="0" sz="2200" b="0" i="0" u="none" strike="noStrike" kern="1200" cap="none" spc="-80" normalizeH="0" baseline="0" noProof="0" dirty="0">
                <a:ln>
                  <a:noFill/>
                </a:ln>
                <a:solidFill>
                  <a:srgbClr val="292929"/>
                </a:solidFill>
                <a:effectLst/>
                <a:uLnTx/>
                <a:uFillTx/>
                <a:latin typeface="Arial MT"/>
                <a:ea typeface="+mn-ea"/>
                <a:cs typeface="Arial MT"/>
              </a:rPr>
              <a:t>analysis</a:t>
            </a:r>
            <a:r>
              <a:rPr kumimoji="0" sz="2200" b="0" i="0" u="none" strike="noStrike" kern="1200" cap="none" spc="-215" normalizeH="0" baseline="0" noProof="0" dirty="0">
                <a:ln>
                  <a:noFill/>
                </a:ln>
                <a:solidFill>
                  <a:srgbClr val="292929"/>
                </a:solidFill>
                <a:effectLst/>
                <a:uLnTx/>
                <a:uFillTx/>
                <a:latin typeface="Arial MT"/>
                <a:ea typeface="+mn-ea"/>
                <a:cs typeface="Arial MT"/>
              </a:rPr>
              <a:t> </a:t>
            </a:r>
            <a:r>
              <a:rPr kumimoji="0" sz="2200" b="0" i="0" u="none" strike="noStrike" kern="1200" cap="none" spc="-40" normalizeH="0" baseline="0" noProof="0" dirty="0">
                <a:ln>
                  <a:noFill/>
                </a:ln>
                <a:solidFill>
                  <a:srgbClr val="292929"/>
                </a:solidFill>
                <a:effectLst/>
                <a:uLnTx/>
                <a:uFillTx/>
                <a:latin typeface="Arial MT"/>
                <a:ea typeface="+mn-ea"/>
                <a:cs typeface="Arial MT"/>
              </a:rPr>
              <a:t>using</a:t>
            </a:r>
            <a:r>
              <a:rPr kumimoji="0" sz="2200" b="0" i="0" u="none" strike="noStrike" kern="1200" cap="none" spc="-95" normalizeH="0" baseline="0" noProof="0" dirty="0">
                <a:ln>
                  <a:noFill/>
                </a:ln>
                <a:solidFill>
                  <a:srgbClr val="292929"/>
                </a:solidFill>
                <a:effectLst/>
                <a:uLnTx/>
                <a:uFillTx/>
                <a:latin typeface="Arial MT"/>
                <a:ea typeface="+mn-ea"/>
                <a:cs typeface="Arial MT"/>
              </a:rPr>
              <a:t> </a:t>
            </a:r>
            <a:r>
              <a:rPr kumimoji="0" sz="2200" b="0" i="0" u="none" strike="noStrike" kern="1200" cap="none" spc="-55" normalizeH="0" baseline="0" noProof="0" dirty="0">
                <a:ln>
                  <a:noFill/>
                </a:ln>
                <a:solidFill>
                  <a:srgbClr val="292929"/>
                </a:solidFill>
                <a:effectLst/>
                <a:uLnTx/>
                <a:uFillTx/>
                <a:latin typeface="Arial MT"/>
                <a:ea typeface="+mn-ea"/>
                <a:cs typeface="Arial MT"/>
              </a:rPr>
              <a:t>classification	models</a:t>
            </a:r>
            <a:endParaRPr kumimoji="0" sz="2200" b="0" i="0" u="none" strike="noStrike" kern="1200" cap="none" spc="0" normalizeH="0" baseline="0" noProof="0">
              <a:ln>
                <a:noFill/>
              </a:ln>
              <a:solidFill>
                <a:prstClr val="black"/>
              </a:solidFill>
              <a:effectLst/>
              <a:uLnTx/>
              <a:uFillTx/>
              <a:latin typeface="Arial MT"/>
              <a:ea typeface="+mn-ea"/>
              <a:cs typeface="Arial MT"/>
            </a:endParaRPr>
          </a:p>
          <a:p>
            <a:pPr marL="697865" marR="5080" lvl="1" indent="-228600" algn="l" defTabSz="914400" rtl="0" eaLnBrk="1" fontAlgn="auto" latinLnBrk="0" hangingPunct="1">
              <a:lnSpc>
                <a:spcPct val="120000"/>
              </a:lnSpc>
              <a:spcBef>
                <a:spcPts val="1105"/>
              </a:spcBef>
              <a:spcAft>
                <a:spcPts val="0"/>
              </a:spcAft>
              <a:buClrTx/>
              <a:buSzTx/>
              <a:buFontTx/>
              <a:buChar char="•"/>
              <a:tabLst>
                <a:tab pos="697865" algn="l"/>
                <a:tab pos="698500" algn="l"/>
              </a:tabLst>
              <a:defRPr/>
            </a:pPr>
            <a:r>
              <a:rPr kumimoji="0" sz="2200" b="0" i="0" u="none" strike="noStrike" kern="1200" cap="none" spc="-50" normalizeH="0" baseline="0" noProof="0" dirty="0">
                <a:ln>
                  <a:noFill/>
                </a:ln>
                <a:solidFill>
                  <a:srgbClr val="766F6F"/>
                </a:solidFill>
                <a:effectLst/>
                <a:uLnTx/>
                <a:uFillTx/>
                <a:latin typeface="Arial MT"/>
                <a:ea typeface="+mn-ea"/>
                <a:cs typeface="Arial MT"/>
              </a:rPr>
              <a:t>Data </a:t>
            </a:r>
            <a:r>
              <a:rPr kumimoji="0" sz="2200" b="0" i="0" u="none" strike="noStrike" kern="1200" cap="none" spc="-5" normalizeH="0" baseline="0" noProof="0" dirty="0">
                <a:ln>
                  <a:noFill/>
                </a:ln>
                <a:solidFill>
                  <a:srgbClr val="766F6F"/>
                </a:solidFill>
                <a:effectLst/>
                <a:uLnTx/>
                <a:uFillTx/>
                <a:latin typeface="Arial MT"/>
                <a:ea typeface="+mn-ea"/>
                <a:cs typeface="Arial MT"/>
              </a:rPr>
              <a:t>that </a:t>
            </a:r>
            <a:r>
              <a:rPr kumimoji="0" sz="2200" b="0" i="0" u="none" strike="noStrike" kern="1200" cap="none" spc="-80" normalizeH="0" baseline="0" noProof="0" dirty="0">
                <a:ln>
                  <a:noFill/>
                </a:ln>
                <a:solidFill>
                  <a:srgbClr val="766F6F"/>
                </a:solidFill>
                <a:effectLst/>
                <a:uLnTx/>
                <a:uFillTx/>
                <a:latin typeface="Arial MT"/>
                <a:ea typeface="+mn-ea"/>
                <a:cs typeface="Arial MT"/>
              </a:rPr>
              <a:t>was </a:t>
            </a:r>
            <a:r>
              <a:rPr kumimoji="0" sz="2200" b="0" i="0" u="none" strike="noStrike" kern="1200" cap="none" spc="-35" normalizeH="0" baseline="0" noProof="0" dirty="0">
                <a:ln>
                  <a:noFill/>
                </a:ln>
                <a:solidFill>
                  <a:srgbClr val="766F6F"/>
                </a:solidFill>
                <a:effectLst/>
                <a:uLnTx/>
                <a:uFillTx/>
                <a:latin typeface="Arial MT"/>
                <a:ea typeface="+mn-ea"/>
                <a:cs typeface="Arial MT"/>
              </a:rPr>
              <a:t>collected </a:t>
            </a:r>
            <a:r>
              <a:rPr kumimoji="0" sz="2200" b="0" i="0" u="none" strike="noStrike" kern="1200" cap="none" spc="-5" normalizeH="0" baseline="0" noProof="0" dirty="0">
                <a:ln>
                  <a:noFill/>
                </a:ln>
                <a:solidFill>
                  <a:srgbClr val="766F6F"/>
                </a:solidFill>
                <a:effectLst/>
                <a:uLnTx/>
                <a:uFillTx/>
                <a:latin typeface="Arial MT"/>
                <a:ea typeface="+mn-ea"/>
                <a:cs typeface="Arial MT"/>
              </a:rPr>
              <a:t>until </a:t>
            </a:r>
            <a:r>
              <a:rPr kumimoji="0" sz="2200" b="0" i="0" u="none" strike="noStrike" kern="1200" cap="none" spc="-20" normalizeH="0" baseline="0" noProof="0" dirty="0">
                <a:ln>
                  <a:noFill/>
                </a:ln>
                <a:solidFill>
                  <a:srgbClr val="766F6F"/>
                </a:solidFill>
                <a:effectLst/>
                <a:uLnTx/>
                <a:uFillTx/>
                <a:latin typeface="Arial MT"/>
                <a:ea typeface="+mn-ea"/>
                <a:cs typeface="Arial MT"/>
              </a:rPr>
              <a:t>this </a:t>
            </a:r>
            <a:r>
              <a:rPr kumimoji="0" sz="2200" b="0" i="0" u="none" strike="noStrike" kern="1200" cap="none" spc="-30" normalizeH="0" baseline="0" noProof="0" dirty="0">
                <a:ln>
                  <a:noFill/>
                </a:ln>
                <a:solidFill>
                  <a:srgbClr val="766F6F"/>
                </a:solidFill>
                <a:effectLst/>
                <a:uLnTx/>
                <a:uFillTx/>
                <a:latin typeface="Arial MT"/>
                <a:ea typeface="+mn-ea"/>
                <a:cs typeface="Arial MT"/>
              </a:rPr>
              <a:t>step </a:t>
            </a:r>
            <a:r>
              <a:rPr kumimoji="0" sz="2200" b="0" i="0" u="none" strike="noStrike" kern="1200" cap="none" spc="-60" normalizeH="0" baseline="0" noProof="0" dirty="0">
                <a:ln>
                  <a:noFill/>
                </a:ln>
                <a:solidFill>
                  <a:srgbClr val="766F6F"/>
                </a:solidFill>
                <a:effectLst/>
                <a:uLnTx/>
                <a:uFillTx/>
                <a:latin typeface="Arial MT"/>
                <a:ea typeface="+mn-ea"/>
                <a:cs typeface="Arial MT"/>
              </a:rPr>
              <a:t>were </a:t>
            </a:r>
            <a:r>
              <a:rPr kumimoji="0" sz="2200" b="0" i="0" u="none" strike="noStrike" kern="1200" cap="none" spc="-45" normalizeH="0" baseline="0" noProof="0" dirty="0">
                <a:ln>
                  <a:noFill/>
                </a:ln>
                <a:solidFill>
                  <a:srgbClr val="766F6F"/>
                </a:solidFill>
                <a:effectLst/>
                <a:uLnTx/>
                <a:uFillTx/>
                <a:latin typeface="Arial MT"/>
                <a:ea typeface="+mn-ea"/>
                <a:cs typeface="Arial MT"/>
              </a:rPr>
              <a:t>normalized, </a:t>
            </a:r>
            <a:r>
              <a:rPr kumimoji="0" sz="2200" b="0" i="0" u="none" strike="noStrike" kern="1200" cap="none" spc="-15" normalizeH="0" baseline="0" noProof="0" dirty="0">
                <a:ln>
                  <a:noFill/>
                </a:ln>
                <a:solidFill>
                  <a:srgbClr val="766F6F"/>
                </a:solidFill>
                <a:effectLst/>
                <a:uLnTx/>
                <a:uFillTx/>
                <a:latin typeface="Arial MT"/>
                <a:ea typeface="+mn-ea"/>
                <a:cs typeface="Arial MT"/>
              </a:rPr>
              <a:t>divided in training </a:t>
            </a:r>
            <a:r>
              <a:rPr kumimoji="0" sz="2200" b="0" i="0" u="none" strike="noStrike" kern="1200" cap="none" spc="-10" normalizeH="0" baseline="0" noProof="0" dirty="0">
                <a:ln>
                  <a:noFill/>
                </a:ln>
                <a:solidFill>
                  <a:srgbClr val="766F6F"/>
                </a:solidFill>
                <a:effectLst/>
                <a:uLnTx/>
                <a:uFillTx/>
                <a:latin typeface="Arial MT"/>
                <a:ea typeface="+mn-ea"/>
                <a:cs typeface="Arial MT"/>
              </a:rPr>
              <a:t> </a:t>
            </a:r>
            <a:r>
              <a:rPr kumimoji="0" sz="2200" b="0" i="0" u="none" strike="noStrike" kern="1200" cap="none" spc="-50" normalizeH="0" baseline="0" noProof="0" dirty="0">
                <a:ln>
                  <a:noFill/>
                </a:ln>
                <a:solidFill>
                  <a:srgbClr val="766F6F"/>
                </a:solidFill>
                <a:effectLst/>
                <a:uLnTx/>
                <a:uFillTx/>
                <a:latin typeface="Arial MT"/>
                <a:ea typeface="+mn-ea"/>
                <a:cs typeface="Arial MT"/>
              </a:rPr>
              <a:t>and</a:t>
            </a:r>
            <a:r>
              <a:rPr kumimoji="0" sz="2200" b="0" i="0" u="none" strike="noStrike" kern="1200" cap="none" spc="-130" normalizeH="0" baseline="0" noProof="0" dirty="0">
                <a:ln>
                  <a:noFill/>
                </a:ln>
                <a:solidFill>
                  <a:srgbClr val="766F6F"/>
                </a:solidFill>
                <a:effectLst/>
                <a:uLnTx/>
                <a:uFillTx/>
                <a:latin typeface="Arial MT"/>
                <a:ea typeface="+mn-ea"/>
                <a:cs typeface="Arial MT"/>
              </a:rPr>
              <a:t> </a:t>
            </a:r>
            <a:r>
              <a:rPr kumimoji="0" sz="2200" b="0" i="0" u="none" strike="noStrike" kern="1200" cap="none" spc="-10" normalizeH="0" baseline="0" noProof="0" dirty="0">
                <a:ln>
                  <a:noFill/>
                </a:ln>
                <a:solidFill>
                  <a:srgbClr val="766F6F"/>
                </a:solidFill>
                <a:effectLst/>
                <a:uLnTx/>
                <a:uFillTx/>
                <a:latin typeface="Arial MT"/>
                <a:ea typeface="+mn-ea"/>
                <a:cs typeface="Arial MT"/>
              </a:rPr>
              <a:t>test</a:t>
            </a:r>
            <a:r>
              <a:rPr kumimoji="0" sz="2200" b="0" i="0" u="none" strike="noStrike" kern="1200" cap="none" spc="-35" normalizeH="0" baseline="0" noProof="0" dirty="0">
                <a:ln>
                  <a:noFill/>
                </a:ln>
                <a:solidFill>
                  <a:srgbClr val="766F6F"/>
                </a:solidFill>
                <a:effectLst/>
                <a:uLnTx/>
                <a:uFillTx/>
                <a:latin typeface="Arial MT"/>
                <a:ea typeface="+mn-ea"/>
                <a:cs typeface="Arial MT"/>
              </a:rPr>
              <a:t> </a:t>
            </a:r>
            <a:r>
              <a:rPr kumimoji="0" sz="2200" b="0" i="0" u="none" strike="noStrike" kern="1200" cap="none" spc="-40" normalizeH="0" baseline="0" noProof="0" dirty="0">
                <a:ln>
                  <a:noFill/>
                </a:ln>
                <a:solidFill>
                  <a:srgbClr val="766F6F"/>
                </a:solidFill>
                <a:effectLst/>
                <a:uLnTx/>
                <a:uFillTx/>
                <a:latin typeface="Arial MT"/>
                <a:ea typeface="+mn-ea"/>
                <a:cs typeface="Arial MT"/>
              </a:rPr>
              <a:t>data</a:t>
            </a:r>
            <a:r>
              <a:rPr kumimoji="0" sz="2200" b="0" i="0" u="none" strike="noStrike" kern="1200" cap="none" spc="-80" normalizeH="0" baseline="0" noProof="0" dirty="0">
                <a:ln>
                  <a:noFill/>
                </a:ln>
                <a:solidFill>
                  <a:srgbClr val="766F6F"/>
                </a:solidFill>
                <a:effectLst/>
                <a:uLnTx/>
                <a:uFillTx/>
                <a:latin typeface="Arial MT"/>
                <a:ea typeface="+mn-ea"/>
                <a:cs typeface="Arial MT"/>
              </a:rPr>
              <a:t> </a:t>
            </a:r>
            <a:r>
              <a:rPr kumimoji="0" sz="2200" b="0" i="0" u="none" strike="noStrike" kern="1200" cap="none" spc="-60" normalizeH="0" baseline="0" noProof="0" dirty="0">
                <a:ln>
                  <a:noFill/>
                </a:ln>
                <a:solidFill>
                  <a:srgbClr val="766F6F"/>
                </a:solidFill>
                <a:effectLst/>
                <a:uLnTx/>
                <a:uFillTx/>
                <a:latin typeface="Arial MT"/>
                <a:ea typeface="+mn-ea"/>
                <a:cs typeface="Arial MT"/>
              </a:rPr>
              <a:t>sets</a:t>
            </a:r>
            <a:r>
              <a:rPr kumimoji="0" sz="2200" b="0" i="0" u="none" strike="noStrike" kern="1200" cap="none" spc="-160" normalizeH="0" baseline="0" noProof="0" dirty="0">
                <a:ln>
                  <a:noFill/>
                </a:ln>
                <a:solidFill>
                  <a:srgbClr val="766F6F"/>
                </a:solidFill>
                <a:effectLst/>
                <a:uLnTx/>
                <a:uFillTx/>
                <a:latin typeface="Arial MT"/>
                <a:ea typeface="+mn-ea"/>
                <a:cs typeface="Arial MT"/>
              </a:rPr>
              <a:t> </a:t>
            </a:r>
            <a:r>
              <a:rPr kumimoji="0" sz="2200" b="0" i="0" u="none" strike="noStrike" kern="1200" cap="none" spc="-50" normalizeH="0" baseline="0" noProof="0" dirty="0">
                <a:ln>
                  <a:noFill/>
                </a:ln>
                <a:solidFill>
                  <a:srgbClr val="766F6F"/>
                </a:solidFill>
                <a:effectLst/>
                <a:uLnTx/>
                <a:uFillTx/>
                <a:latin typeface="Arial MT"/>
                <a:ea typeface="+mn-ea"/>
                <a:cs typeface="Arial MT"/>
              </a:rPr>
              <a:t>and</a:t>
            </a:r>
            <a:r>
              <a:rPr kumimoji="0" sz="2200" b="0" i="0" u="none" strike="noStrike" kern="1200" cap="none" spc="-125" normalizeH="0" baseline="0" noProof="0" dirty="0">
                <a:ln>
                  <a:noFill/>
                </a:ln>
                <a:solidFill>
                  <a:srgbClr val="766F6F"/>
                </a:solidFill>
                <a:effectLst/>
                <a:uLnTx/>
                <a:uFillTx/>
                <a:latin typeface="Arial MT"/>
                <a:ea typeface="+mn-ea"/>
                <a:cs typeface="Arial MT"/>
              </a:rPr>
              <a:t> </a:t>
            </a:r>
            <a:r>
              <a:rPr kumimoji="0" sz="2200" b="0" i="0" u="none" strike="noStrike" kern="1200" cap="none" spc="-60" normalizeH="0" baseline="0" noProof="0" dirty="0">
                <a:ln>
                  <a:noFill/>
                </a:ln>
                <a:solidFill>
                  <a:srgbClr val="766F6F"/>
                </a:solidFill>
                <a:effectLst/>
                <a:uLnTx/>
                <a:uFillTx/>
                <a:latin typeface="Arial MT"/>
                <a:ea typeface="+mn-ea"/>
                <a:cs typeface="Arial MT"/>
              </a:rPr>
              <a:t>evaluated</a:t>
            </a:r>
            <a:r>
              <a:rPr kumimoji="0" sz="2200" b="0" i="0" u="none" strike="noStrike" kern="1200" cap="none" spc="-100" normalizeH="0" baseline="0" noProof="0" dirty="0">
                <a:ln>
                  <a:noFill/>
                </a:ln>
                <a:solidFill>
                  <a:srgbClr val="766F6F"/>
                </a:solidFill>
                <a:effectLst/>
                <a:uLnTx/>
                <a:uFillTx/>
                <a:latin typeface="Arial MT"/>
                <a:ea typeface="+mn-ea"/>
                <a:cs typeface="Arial MT"/>
              </a:rPr>
              <a:t> </a:t>
            </a:r>
            <a:r>
              <a:rPr kumimoji="0" sz="2200" b="0" i="0" u="none" strike="noStrike" kern="1200" cap="none" spc="-20" normalizeH="0" baseline="0" noProof="0" dirty="0">
                <a:ln>
                  <a:noFill/>
                </a:ln>
                <a:solidFill>
                  <a:srgbClr val="766F6F"/>
                </a:solidFill>
                <a:effectLst/>
                <a:uLnTx/>
                <a:uFillTx/>
                <a:latin typeface="Arial MT"/>
                <a:ea typeface="+mn-ea"/>
                <a:cs typeface="Arial MT"/>
              </a:rPr>
              <a:t>by</a:t>
            </a:r>
            <a:r>
              <a:rPr kumimoji="0" sz="2200" b="0" i="0" u="none" strike="noStrike" kern="1200" cap="none" spc="-75" normalizeH="0" baseline="0" noProof="0" dirty="0">
                <a:ln>
                  <a:noFill/>
                </a:ln>
                <a:solidFill>
                  <a:srgbClr val="766F6F"/>
                </a:solidFill>
                <a:effectLst/>
                <a:uLnTx/>
                <a:uFillTx/>
                <a:latin typeface="Arial MT"/>
                <a:ea typeface="+mn-ea"/>
                <a:cs typeface="Arial MT"/>
              </a:rPr>
              <a:t> </a:t>
            </a:r>
            <a:r>
              <a:rPr kumimoji="0" sz="2200" b="0" i="0" u="none" strike="noStrike" kern="1200" cap="none" spc="-15" normalizeH="0" baseline="0" noProof="0" dirty="0">
                <a:ln>
                  <a:noFill/>
                </a:ln>
                <a:solidFill>
                  <a:srgbClr val="766F6F"/>
                </a:solidFill>
                <a:effectLst/>
                <a:uLnTx/>
                <a:uFillTx/>
                <a:latin typeface="Arial MT"/>
                <a:ea typeface="+mn-ea"/>
                <a:cs typeface="Arial MT"/>
              </a:rPr>
              <a:t>four</a:t>
            </a:r>
            <a:r>
              <a:rPr kumimoji="0" sz="2200" b="0" i="0" u="none" strike="noStrike" kern="1200" cap="none" spc="5" normalizeH="0" baseline="0" noProof="0" dirty="0">
                <a:ln>
                  <a:noFill/>
                </a:ln>
                <a:solidFill>
                  <a:srgbClr val="766F6F"/>
                </a:solidFill>
                <a:effectLst/>
                <a:uLnTx/>
                <a:uFillTx/>
                <a:latin typeface="Arial MT"/>
                <a:ea typeface="+mn-ea"/>
                <a:cs typeface="Arial MT"/>
              </a:rPr>
              <a:t> </a:t>
            </a:r>
            <a:r>
              <a:rPr kumimoji="0" sz="2200" b="0" i="0" u="none" strike="noStrike" kern="1200" cap="none" spc="-30" normalizeH="0" baseline="0" noProof="0" dirty="0">
                <a:ln>
                  <a:noFill/>
                </a:ln>
                <a:solidFill>
                  <a:srgbClr val="766F6F"/>
                </a:solidFill>
                <a:effectLst/>
                <a:uLnTx/>
                <a:uFillTx/>
                <a:latin typeface="Arial MT"/>
                <a:ea typeface="+mn-ea"/>
                <a:cs typeface="Arial MT"/>
              </a:rPr>
              <a:t>different</a:t>
            </a:r>
            <a:r>
              <a:rPr kumimoji="0" sz="2200" b="0" i="0" u="none" strike="noStrike" kern="1200" cap="none" spc="0" normalizeH="0" baseline="0" noProof="0" dirty="0">
                <a:ln>
                  <a:noFill/>
                </a:ln>
                <a:solidFill>
                  <a:srgbClr val="766F6F"/>
                </a:solidFill>
                <a:effectLst/>
                <a:uLnTx/>
                <a:uFillTx/>
                <a:latin typeface="Arial MT"/>
                <a:ea typeface="+mn-ea"/>
                <a:cs typeface="Arial MT"/>
              </a:rPr>
              <a:t> </a:t>
            </a:r>
            <a:r>
              <a:rPr kumimoji="0" sz="2200" b="0" i="0" u="none" strike="noStrike" kern="1200" cap="none" spc="-55" normalizeH="0" baseline="0" noProof="0" dirty="0">
                <a:ln>
                  <a:noFill/>
                </a:ln>
                <a:solidFill>
                  <a:srgbClr val="766F6F"/>
                </a:solidFill>
                <a:effectLst/>
                <a:uLnTx/>
                <a:uFillTx/>
                <a:latin typeface="Arial MT"/>
                <a:ea typeface="+mn-ea"/>
                <a:cs typeface="Arial MT"/>
              </a:rPr>
              <a:t>classification</a:t>
            </a:r>
            <a:r>
              <a:rPr kumimoji="0" sz="2200" b="0" i="0" u="none" strike="noStrike" kern="1200" cap="none" spc="-65" normalizeH="0" baseline="0" noProof="0" dirty="0">
                <a:ln>
                  <a:noFill/>
                </a:ln>
                <a:solidFill>
                  <a:srgbClr val="766F6F"/>
                </a:solidFill>
                <a:effectLst/>
                <a:uLnTx/>
                <a:uFillTx/>
                <a:latin typeface="Arial MT"/>
                <a:ea typeface="+mn-ea"/>
                <a:cs typeface="Arial MT"/>
              </a:rPr>
              <a:t> </a:t>
            </a:r>
            <a:r>
              <a:rPr kumimoji="0" sz="2200" b="0" i="0" u="none" strike="noStrike" kern="1200" cap="none" spc="-55" normalizeH="0" baseline="0" noProof="0" dirty="0">
                <a:ln>
                  <a:noFill/>
                </a:ln>
                <a:solidFill>
                  <a:srgbClr val="766F6F"/>
                </a:solidFill>
                <a:effectLst/>
                <a:uLnTx/>
                <a:uFillTx/>
                <a:latin typeface="Arial MT"/>
                <a:ea typeface="+mn-ea"/>
                <a:cs typeface="Arial MT"/>
              </a:rPr>
              <a:t>models,</a:t>
            </a:r>
            <a:r>
              <a:rPr kumimoji="0" sz="2200" b="0" i="0" u="none" strike="noStrike" kern="1200" cap="none" spc="-135" normalizeH="0" baseline="0" noProof="0" dirty="0">
                <a:ln>
                  <a:noFill/>
                </a:ln>
                <a:solidFill>
                  <a:srgbClr val="766F6F"/>
                </a:solidFill>
                <a:effectLst/>
                <a:uLnTx/>
                <a:uFillTx/>
                <a:latin typeface="Arial MT"/>
                <a:ea typeface="+mn-ea"/>
                <a:cs typeface="Arial MT"/>
              </a:rPr>
              <a:t> </a:t>
            </a:r>
            <a:r>
              <a:rPr kumimoji="0" sz="2200" b="0" i="0" u="none" strike="noStrike" kern="1200" cap="none" spc="-25" normalizeH="0" baseline="0" noProof="0" dirty="0">
                <a:ln>
                  <a:noFill/>
                </a:ln>
                <a:solidFill>
                  <a:srgbClr val="766F6F"/>
                </a:solidFill>
                <a:effectLst/>
                <a:uLnTx/>
                <a:uFillTx/>
                <a:latin typeface="Arial MT"/>
                <a:ea typeface="+mn-ea"/>
                <a:cs typeface="Arial MT"/>
              </a:rPr>
              <a:t>being </a:t>
            </a:r>
            <a:r>
              <a:rPr kumimoji="0" sz="2200" b="0" i="0" u="none" strike="noStrike" kern="1200" cap="none" spc="-595" normalizeH="0" baseline="0" noProof="0" dirty="0">
                <a:ln>
                  <a:noFill/>
                </a:ln>
                <a:solidFill>
                  <a:srgbClr val="766F6F"/>
                </a:solidFill>
                <a:effectLst/>
                <a:uLnTx/>
                <a:uFillTx/>
                <a:latin typeface="Arial MT"/>
                <a:ea typeface="+mn-ea"/>
                <a:cs typeface="Arial MT"/>
              </a:rPr>
              <a:t> </a:t>
            </a:r>
            <a:r>
              <a:rPr kumimoji="0" sz="2200" b="0" i="0" u="none" strike="noStrike" kern="1200" cap="none" spc="-20" normalizeH="0" baseline="0" noProof="0" dirty="0">
                <a:ln>
                  <a:noFill/>
                </a:ln>
                <a:solidFill>
                  <a:srgbClr val="766F6F"/>
                </a:solidFill>
                <a:effectLst/>
                <a:uLnTx/>
                <a:uFillTx/>
                <a:latin typeface="Arial MT"/>
                <a:ea typeface="+mn-ea"/>
                <a:cs typeface="Arial MT"/>
              </a:rPr>
              <a:t>the </a:t>
            </a:r>
            <a:r>
              <a:rPr kumimoji="0" sz="2200" b="0" i="0" u="none" strike="noStrike" kern="1200" cap="none" spc="-100" normalizeH="0" baseline="0" noProof="0" dirty="0">
                <a:ln>
                  <a:noFill/>
                </a:ln>
                <a:solidFill>
                  <a:srgbClr val="766F6F"/>
                </a:solidFill>
                <a:effectLst/>
                <a:uLnTx/>
                <a:uFillTx/>
                <a:latin typeface="Arial MT"/>
                <a:ea typeface="+mn-ea"/>
                <a:cs typeface="Arial MT"/>
              </a:rPr>
              <a:t>accuracy </a:t>
            </a:r>
            <a:r>
              <a:rPr kumimoji="0" sz="2200" b="0" i="0" u="none" strike="noStrike" kern="1200" cap="none" spc="-5" normalizeH="0" baseline="0" noProof="0" dirty="0">
                <a:ln>
                  <a:noFill/>
                </a:ln>
                <a:solidFill>
                  <a:srgbClr val="766F6F"/>
                </a:solidFill>
                <a:effectLst/>
                <a:uLnTx/>
                <a:uFillTx/>
                <a:latin typeface="Arial MT"/>
                <a:ea typeface="+mn-ea"/>
                <a:cs typeface="Arial MT"/>
              </a:rPr>
              <a:t>of </a:t>
            </a:r>
            <a:r>
              <a:rPr kumimoji="0" sz="2200" b="0" i="0" u="none" strike="noStrike" kern="1200" cap="none" spc="-85" normalizeH="0" baseline="0" noProof="0" dirty="0">
                <a:ln>
                  <a:noFill/>
                </a:ln>
                <a:solidFill>
                  <a:srgbClr val="766F6F"/>
                </a:solidFill>
                <a:effectLst/>
                <a:uLnTx/>
                <a:uFillTx/>
                <a:latin typeface="Arial MT"/>
                <a:ea typeface="+mn-ea"/>
                <a:cs typeface="Arial MT"/>
              </a:rPr>
              <a:t>each </a:t>
            </a:r>
            <a:r>
              <a:rPr kumimoji="0" sz="2200" b="0" i="0" u="none" strike="noStrike" kern="1200" cap="none" spc="-35" normalizeH="0" baseline="0" noProof="0" dirty="0">
                <a:ln>
                  <a:noFill/>
                </a:ln>
                <a:solidFill>
                  <a:srgbClr val="766F6F"/>
                </a:solidFill>
                <a:effectLst/>
                <a:uLnTx/>
                <a:uFillTx/>
                <a:latin typeface="Arial MT"/>
                <a:ea typeface="+mn-ea"/>
                <a:cs typeface="Arial MT"/>
              </a:rPr>
              <a:t>model </a:t>
            </a:r>
            <a:r>
              <a:rPr kumimoji="0" sz="2200" b="0" i="0" u="none" strike="noStrike" kern="1200" cap="none" spc="-55" normalizeH="0" baseline="0" noProof="0" dirty="0">
                <a:ln>
                  <a:noFill/>
                </a:ln>
                <a:solidFill>
                  <a:srgbClr val="766F6F"/>
                </a:solidFill>
                <a:effectLst/>
                <a:uLnTx/>
                <a:uFillTx/>
                <a:latin typeface="Arial MT"/>
                <a:ea typeface="+mn-ea"/>
                <a:cs typeface="Arial MT"/>
              </a:rPr>
              <a:t>evaluated </a:t>
            </a:r>
            <a:r>
              <a:rPr kumimoji="0" sz="2200" b="0" i="0" u="none" strike="noStrike" kern="1200" cap="none" spc="-40" normalizeH="0" baseline="0" noProof="0" dirty="0">
                <a:ln>
                  <a:noFill/>
                </a:ln>
                <a:solidFill>
                  <a:srgbClr val="766F6F"/>
                </a:solidFill>
                <a:effectLst/>
                <a:uLnTx/>
                <a:uFillTx/>
                <a:latin typeface="Arial MT"/>
                <a:ea typeface="+mn-ea"/>
                <a:cs typeface="Arial MT"/>
              </a:rPr>
              <a:t>using </a:t>
            </a:r>
            <a:r>
              <a:rPr kumimoji="0" sz="2200" b="0" i="0" u="none" strike="noStrike" kern="1200" cap="none" spc="-20" normalizeH="0" baseline="0" noProof="0" dirty="0">
                <a:ln>
                  <a:noFill/>
                </a:ln>
                <a:solidFill>
                  <a:srgbClr val="766F6F"/>
                </a:solidFill>
                <a:effectLst/>
                <a:uLnTx/>
                <a:uFillTx/>
                <a:latin typeface="Arial MT"/>
                <a:ea typeface="+mn-ea"/>
                <a:cs typeface="Arial MT"/>
              </a:rPr>
              <a:t>different </a:t>
            </a:r>
            <a:r>
              <a:rPr kumimoji="0" sz="2200" b="0" i="0" u="none" strike="noStrike" kern="1200" cap="none" spc="-45" normalizeH="0" baseline="0" noProof="0" dirty="0">
                <a:ln>
                  <a:noFill/>
                </a:ln>
                <a:solidFill>
                  <a:srgbClr val="766F6F"/>
                </a:solidFill>
                <a:effectLst/>
                <a:uLnTx/>
                <a:uFillTx/>
                <a:latin typeface="Arial MT"/>
                <a:ea typeface="+mn-ea"/>
                <a:cs typeface="Arial MT"/>
              </a:rPr>
              <a:t>combinations </a:t>
            </a:r>
            <a:r>
              <a:rPr kumimoji="0" sz="2200" b="0" i="0" u="none" strike="noStrike" kern="1200" cap="none" spc="-5" normalizeH="0" baseline="0" noProof="0" dirty="0">
                <a:ln>
                  <a:noFill/>
                </a:ln>
                <a:solidFill>
                  <a:srgbClr val="766F6F"/>
                </a:solidFill>
                <a:effectLst/>
                <a:uLnTx/>
                <a:uFillTx/>
                <a:latin typeface="Arial MT"/>
                <a:ea typeface="+mn-ea"/>
                <a:cs typeface="Arial MT"/>
              </a:rPr>
              <a:t>of </a:t>
            </a:r>
            <a:r>
              <a:rPr kumimoji="0" sz="2200" b="0" i="0" u="none" strike="noStrike" kern="1200" cap="none" spc="0" normalizeH="0" baseline="0" noProof="0" dirty="0">
                <a:ln>
                  <a:noFill/>
                </a:ln>
                <a:solidFill>
                  <a:srgbClr val="766F6F"/>
                </a:solidFill>
                <a:effectLst/>
                <a:uLnTx/>
                <a:uFillTx/>
                <a:latin typeface="Arial MT"/>
                <a:ea typeface="+mn-ea"/>
                <a:cs typeface="Arial MT"/>
              </a:rPr>
              <a:t> </a:t>
            </a:r>
            <a:r>
              <a:rPr kumimoji="0" sz="2200" b="0" i="0" u="none" strike="noStrike" kern="1200" cap="none" spc="-70" normalizeH="0" baseline="0" noProof="0" dirty="0">
                <a:ln>
                  <a:noFill/>
                </a:ln>
                <a:solidFill>
                  <a:srgbClr val="766F6F"/>
                </a:solidFill>
                <a:effectLst/>
                <a:uLnTx/>
                <a:uFillTx/>
                <a:latin typeface="Arial MT"/>
                <a:ea typeface="+mn-ea"/>
                <a:cs typeface="Arial MT"/>
              </a:rPr>
              <a:t>parameters.</a:t>
            </a:r>
            <a:endParaRPr kumimoji="0" sz="22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11088369" y="6091556"/>
            <a:ext cx="189230" cy="252729"/>
          </a:xfrm>
          <a:prstGeom prst="rect">
            <a:avLst/>
          </a:prstGeom>
        </p:spPr>
        <p:txBody>
          <a:bodyPr vert="horz" wrap="square" lIns="0" tIns="0" rIns="0" bIns="0" rtlCol="0">
            <a:spAutoFit/>
          </a:bodyPr>
          <a:lstStyle/>
          <a:p>
            <a:pPr marL="38100" marR="0" lvl="0" indent="0" algn="l" defTabSz="914400" rtl="0" eaLnBrk="1" fontAlgn="auto" latinLnBrk="0" hangingPunct="1">
              <a:lnSpc>
                <a:spcPts val="1864"/>
              </a:lnSpc>
              <a:spcBef>
                <a:spcPts val="0"/>
              </a:spcBef>
              <a:spcAft>
                <a:spcPts val="0"/>
              </a:spcAft>
              <a:buClrTx/>
              <a:buSzTx/>
              <a:buFontTx/>
              <a:buNone/>
              <a:tabLst/>
              <a:defRPr/>
            </a:pPr>
            <a:fld id="{81D60167-4931-47E6-BA6A-407CBD079E47}" type="slidenum">
              <a:rPr kumimoji="0" sz="1600" b="0" i="0" u="none" strike="noStrike" kern="1200" cap="none" spc="-5" normalizeH="0" baseline="0" noProof="0" dirty="0">
                <a:ln>
                  <a:noFill/>
                </a:ln>
                <a:solidFill>
                  <a:srgbClr val="1C7BDB"/>
                </a:solidFill>
                <a:effectLst/>
                <a:uLnTx/>
                <a:uFillTx/>
                <a:latin typeface="Arial MT"/>
                <a:ea typeface="+mn-ea"/>
                <a:cs typeface="Arial MT"/>
              </a:rPr>
              <a:pPr marL="38100" marR="0" lvl="0" indent="0" algn="l" defTabSz="914400" rtl="0" eaLnBrk="1" fontAlgn="auto" latinLnBrk="0" hangingPunct="1">
                <a:lnSpc>
                  <a:spcPts val="1864"/>
                </a:lnSpc>
                <a:spcBef>
                  <a:spcPts val="0"/>
                </a:spcBef>
                <a:spcAft>
                  <a:spcPts val="0"/>
                </a:spcAft>
                <a:buClrTx/>
                <a:buSzTx/>
                <a:buFontTx/>
                <a:buNone/>
                <a:tabLst/>
                <a:defRPr/>
              </a:pPr>
              <a:t>7</a:t>
            </a:fld>
            <a:endParaRPr kumimoji="0" sz="16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848664" y="406349"/>
            <a:ext cx="2654300" cy="589280"/>
          </a:xfrm>
          <a:prstGeom prst="rect">
            <a:avLst/>
          </a:prstGeom>
        </p:spPr>
        <p:txBody>
          <a:bodyPr vert="horz" wrap="square" lIns="0" tIns="12065" rIns="0" bIns="0" rtlCol="0">
            <a:spAutoFit/>
          </a:bodyPr>
          <a:lstStyle/>
          <a:p>
            <a:pPr marL="12700">
              <a:lnSpc>
                <a:spcPct val="100000"/>
              </a:lnSpc>
              <a:spcBef>
                <a:spcPts val="95"/>
              </a:spcBef>
            </a:pPr>
            <a:r>
              <a:rPr spc="-50" dirty="0"/>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200" dirty="0">
                <a:solidFill>
                  <a:srgbClr val="1C7DDB"/>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https://github.com/resh1704/Applied-Data-Science-Capstone-IBM-SPACEX/blob/main/Data%20Collection%20API.ipynb</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14" name="object 5">
            <a:extLst>
              <a:ext uri="{FF2B5EF4-FFF2-40B4-BE49-F238E27FC236}">
                <a16:creationId xmlns:a16="http://schemas.microsoft.com/office/drawing/2014/main" id="{5ED6FE19-AF74-85F4-3E28-C626732408E2}"/>
              </a:ext>
            </a:extLst>
          </p:cNvPr>
          <p:cNvPicPr/>
          <p:nvPr/>
        </p:nvPicPr>
        <p:blipFill>
          <a:blip r:embed="rId4" cstate="print"/>
          <a:stretch>
            <a:fillRect/>
          </a:stretch>
        </p:blipFill>
        <p:spPr>
          <a:xfrm>
            <a:off x="7680959" y="1786127"/>
            <a:ext cx="1917192" cy="1075944"/>
          </a:xfrm>
          <a:prstGeom prst="rect">
            <a:avLst/>
          </a:prstGeom>
          <a:ln>
            <a:noFill/>
          </a:ln>
          <a:effectLst/>
        </p:spPr>
      </p:pic>
      <p:sp>
        <p:nvSpPr>
          <p:cNvPr id="15" name="object 6">
            <a:extLst>
              <a:ext uri="{FF2B5EF4-FFF2-40B4-BE49-F238E27FC236}">
                <a16:creationId xmlns:a16="http://schemas.microsoft.com/office/drawing/2014/main" id="{AF24AC94-18F8-66AA-9F9E-6EFE55CBAB7C}"/>
              </a:ext>
            </a:extLst>
          </p:cNvPr>
          <p:cNvSpPr txBox="1"/>
          <p:nvPr/>
        </p:nvSpPr>
        <p:spPr>
          <a:xfrm>
            <a:off x="7808214" y="1871709"/>
            <a:ext cx="1626235" cy="793750"/>
          </a:xfrm>
          <a:prstGeom prst="rect">
            <a:avLst/>
          </a:prstGeom>
        </p:spPr>
        <p:txBody>
          <a:bodyPr vert="horz" wrap="square" lIns="0" tIns="43815" rIns="0" bIns="0" rtlCol="0">
            <a:spAutoFit/>
          </a:bodyPr>
          <a:lstStyle/>
          <a:p>
            <a:pPr marL="12700" marR="5080" indent="-2540" algn="ctr">
              <a:lnSpc>
                <a:spcPts val="1939"/>
              </a:lnSpc>
              <a:spcBef>
                <a:spcPts val="345"/>
              </a:spcBef>
            </a:pPr>
            <a:r>
              <a:rPr sz="1800" b="1" spc="-20" dirty="0">
                <a:solidFill>
                  <a:srgbClr val="FFFFFF"/>
                </a:solidFill>
                <a:latin typeface="Calibri"/>
                <a:cs typeface="Calibri"/>
              </a:rPr>
              <a:t>Request </a:t>
            </a:r>
            <a:r>
              <a:rPr sz="1800" b="1" dirty="0">
                <a:solidFill>
                  <a:srgbClr val="FFFFFF"/>
                </a:solidFill>
                <a:latin typeface="Calibri"/>
                <a:cs typeface="Calibri"/>
              </a:rPr>
              <a:t>API </a:t>
            </a:r>
            <a:r>
              <a:rPr sz="1800" b="1" spc="-10" dirty="0">
                <a:solidFill>
                  <a:srgbClr val="FFFFFF"/>
                </a:solidFill>
                <a:latin typeface="Calibri"/>
                <a:cs typeface="Calibri"/>
              </a:rPr>
              <a:t>and </a:t>
            </a:r>
            <a:r>
              <a:rPr sz="1800" b="1" spc="-5" dirty="0">
                <a:solidFill>
                  <a:srgbClr val="FFFFFF"/>
                </a:solidFill>
                <a:latin typeface="Calibri"/>
                <a:cs typeface="Calibri"/>
              </a:rPr>
              <a:t> </a:t>
            </a:r>
            <a:r>
              <a:rPr sz="1800" b="1" spc="-10" dirty="0">
                <a:solidFill>
                  <a:srgbClr val="FFFFFF"/>
                </a:solidFill>
                <a:latin typeface="Calibri"/>
                <a:cs typeface="Calibri"/>
              </a:rPr>
              <a:t>p</a:t>
            </a:r>
            <a:r>
              <a:rPr sz="1800" b="1" spc="-15" dirty="0">
                <a:solidFill>
                  <a:srgbClr val="FFFFFF"/>
                </a:solidFill>
                <a:latin typeface="Calibri"/>
                <a:cs typeface="Calibri"/>
              </a:rPr>
              <a:t>a</a:t>
            </a:r>
            <a:r>
              <a:rPr sz="1800" b="1" spc="-45" dirty="0">
                <a:solidFill>
                  <a:srgbClr val="FFFFFF"/>
                </a:solidFill>
                <a:latin typeface="Calibri"/>
                <a:cs typeface="Calibri"/>
              </a:rPr>
              <a:t>r</a:t>
            </a:r>
            <a:r>
              <a:rPr sz="1800" b="1" spc="-15" dirty="0">
                <a:solidFill>
                  <a:srgbClr val="FFFFFF"/>
                </a:solidFill>
                <a:latin typeface="Calibri"/>
                <a:cs typeface="Calibri"/>
              </a:rPr>
              <a:t>s</a:t>
            </a:r>
            <a:r>
              <a:rPr sz="1800" b="1" dirty="0">
                <a:solidFill>
                  <a:srgbClr val="FFFFFF"/>
                </a:solidFill>
                <a:latin typeface="Calibri"/>
                <a:cs typeface="Calibri"/>
              </a:rPr>
              <a:t>e</a:t>
            </a:r>
            <a:r>
              <a:rPr sz="1800" b="1" spc="-30" dirty="0">
                <a:solidFill>
                  <a:srgbClr val="FFFFFF"/>
                </a:solidFill>
                <a:latin typeface="Calibri"/>
                <a:cs typeface="Calibri"/>
              </a:rPr>
              <a:t> </a:t>
            </a:r>
            <a:r>
              <a:rPr sz="1800" b="1" dirty="0">
                <a:solidFill>
                  <a:srgbClr val="FFFFFF"/>
                </a:solidFill>
                <a:latin typeface="Calibri"/>
                <a:cs typeface="Calibri"/>
              </a:rPr>
              <a:t>t</a:t>
            </a:r>
            <a:r>
              <a:rPr sz="1800" b="1" spc="5" dirty="0">
                <a:solidFill>
                  <a:srgbClr val="FFFFFF"/>
                </a:solidFill>
                <a:latin typeface="Calibri"/>
                <a:cs typeface="Calibri"/>
              </a:rPr>
              <a:t>h</a:t>
            </a:r>
            <a:r>
              <a:rPr sz="1800" b="1" dirty="0">
                <a:solidFill>
                  <a:srgbClr val="FFFFFF"/>
                </a:solidFill>
                <a:latin typeface="Calibri"/>
                <a:cs typeface="Calibri"/>
              </a:rPr>
              <a:t>e</a:t>
            </a:r>
            <a:r>
              <a:rPr sz="1800" b="1" spc="-105" dirty="0">
                <a:solidFill>
                  <a:srgbClr val="FFFFFF"/>
                </a:solidFill>
                <a:latin typeface="Calibri"/>
                <a:cs typeface="Calibri"/>
              </a:rPr>
              <a:t> </a:t>
            </a:r>
            <a:r>
              <a:rPr sz="1800" b="1" dirty="0">
                <a:solidFill>
                  <a:srgbClr val="FFFFFF"/>
                </a:solidFill>
                <a:latin typeface="Calibri"/>
                <a:cs typeface="Calibri"/>
              </a:rPr>
              <a:t>SpaceX  </a:t>
            </a:r>
            <a:r>
              <a:rPr sz="1800" b="1" spc="-10" dirty="0">
                <a:solidFill>
                  <a:srgbClr val="FFFFFF"/>
                </a:solidFill>
                <a:latin typeface="Calibri"/>
                <a:cs typeface="Calibri"/>
              </a:rPr>
              <a:t>launch</a:t>
            </a:r>
            <a:r>
              <a:rPr sz="1800" b="1" spc="-50" dirty="0">
                <a:solidFill>
                  <a:srgbClr val="FFFFFF"/>
                </a:solidFill>
                <a:latin typeface="Calibri"/>
                <a:cs typeface="Calibri"/>
              </a:rPr>
              <a:t> </a:t>
            </a:r>
            <a:r>
              <a:rPr sz="1800" b="1" spc="-25" dirty="0">
                <a:solidFill>
                  <a:srgbClr val="FFFFFF"/>
                </a:solidFill>
                <a:latin typeface="Calibri"/>
                <a:cs typeface="Calibri"/>
              </a:rPr>
              <a:t>data</a:t>
            </a:r>
            <a:endParaRPr sz="1800" dirty="0">
              <a:latin typeface="Calibri"/>
              <a:cs typeface="Calibri"/>
            </a:endParaRPr>
          </a:p>
        </p:txBody>
      </p:sp>
      <p:grpSp>
        <p:nvGrpSpPr>
          <p:cNvPr id="16" name="object 7">
            <a:extLst>
              <a:ext uri="{FF2B5EF4-FFF2-40B4-BE49-F238E27FC236}">
                <a16:creationId xmlns:a16="http://schemas.microsoft.com/office/drawing/2014/main" id="{C59FA821-BCC2-B4AC-0870-E67E72FE1D0D}"/>
              </a:ext>
            </a:extLst>
          </p:cNvPr>
          <p:cNvGrpSpPr/>
          <p:nvPr/>
        </p:nvGrpSpPr>
        <p:grpSpPr>
          <a:xfrm>
            <a:off x="7680959" y="2900172"/>
            <a:ext cx="1917700" cy="1537970"/>
            <a:chOff x="7680959" y="2900172"/>
            <a:chExt cx="1917700" cy="1537970"/>
          </a:xfrm>
        </p:grpSpPr>
        <p:pic>
          <p:nvPicPr>
            <p:cNvPr id="17" name="object 8">
              <a:extLst>
                <a:ext uri="{FF2B5EF4-FFF2-40B4-BE49-F238E27FC236}">
                  <a16:creationId xmlns:a16="http://schemas.microsoft.com/office/drawing/2014/main" id="{23CE413F-E346-4002-C740-059A67471188}"/>
                </a:ext>
              </a:extLst>
            </p:cNvPr>
            <p:cNvPicPr/>
            <p:nvPr/>
          </p:nvPicPr>
          <p:blipFill>
            <a:blip r:embed="rId5" cstate="print"/>
            <a:stretch>
              <a:fillRect/>
            </a:stretch>
          </p:blipFill>
          <p:spPr>
            <a:xfrm>
              <a:off x="8389619" y="2900172"/>
              <a:ext cx="499872" cy="422148"/>
            </a:xfrm>
            <a:prstGeom prst="rect">
              <a:avLst/>
            </a:prstGeom>
          </p:spPr>
        </p:pic>
        <p:pic>
          <p:nvPicPr>
            <p:cNvPr id="18" name="object 9">
              <a:extLst>
                <a:ext uri="{FF2B5EF4-FFF2-40B4-BE49-F238E27FC236}">
                  <a16:creationId xmlns:a16="http://schemas.microsoft.com/office/drawing/2014/main" id="{9B33FAA2-83CD-D665-393D-EDDFCAE9DA8D}"/>
                </a:ext>
              </a:extLst>
            </p:cNvPr>
            <p:cNvPicPr/>
            <p:nvPr/>
          </p:nvPicPr>
          <p:blipFill>
            <a:blip r:embed="rId6" cstate="print"/>
            <a:stretch>
              <a:fillRect/>
            </a:stretch>
          </p:blipFill>
          <p:spPr>
            <a:xfrm>
              <a:off x="7680959" y="3357372"/>
              <a:ext cx="1917192" cy="1080515"/>
            </a:xfrm>
            <a:prstGeom prst="rect">
              <a:avLst/>
            </a:prstGeom>
          </p:spPr>
        </p:pic>
      </p:grpSp>
      <p:sp>
        <p:nvSpPr>
          <p:cNvPr id="19" name="object 10">
            <a:extLst>
              <a:ext uri="{FF2B5EF4-FFF2-40B4-BE49-F238E27FC236}">
                <a16:creationId xmlns:a16="http://schemas.microsoft.com/office/drawing/2014/main" id="{5952D3EB-7717-FD31-F477-74FC3878A36A}"/>
              </a:ext>
            </a:extLst>
          </p:cNvPr>
          <p:cNvSpPr txBox="1"/>
          <p:nvPr/>
        </p:nvSpPr>
        <p:spPr>
          <a:xfrm>
            <a:off x="7808214" y="3459302"/>
            <a:ext cx="1676400" cy="794385"/>
          </a:xfrm>
          <a:prstGeom prst="rect">
            <a:avLst/>
          </a:prstGeom>
        </p:spPr>
        <p:txBody>
          <a:bodyPr vert="horz" wrap="square" lIns="0" tIns="44450" rIns="0" bIns="0" rtlCol="0">
            <a:spAutoFit/>
          </a:bodyPr>
          <a:lstStyle/>
          <a:p>
            <a:pPr marL="12700" marR="5080" algn="ctr">
              <a:lnSpc>
                <a:spcPts val="1939"/>
              </a:lnSpc>
              <a:spcBef>
                <a:spcPts val="350"/>
              </a:spcBef>
            </a:pPr>
            <a:r>
              <a:rPr sz="1800" b="1" spc="-15" dirty="0">
                <a:solidFill>
                  <a:srgbClr val="FFFFFF"/>
                </a:solidFill>
                <a:latin typeface="Calibri"/>
                <a:cs typeface="Calibri"/>
              </a:rPr>
              <a:t>Filter</a:t>
            </a:r>
            <a:r>
              <a:rPr sz="1800" b="1" spc="-60" dirty="0">
                <a:solidFill>
                  <a:srgbClr val="FFFFFF"/>
                </a:solidFill>
                <a:latin typeface="Calibri"/>
                <a:cs typeface="Calibri"/>
              </a:rPr>
              <a:t> </a:t>
            </a:r>
            <a:r>
              <a:rPr sz="1800" b="1" spc="-25" dirty="0">
                <a:solidFill>
                  <a:srgbClr val="FFFFFF"/>
                </a:solidFill>
                <a:latin typeface="Calibri"/>
                <a:cs typeface="Calibri"/>
              </a:rPr>
              <a:t>data</a:t>
            </a:r>
            <a:r>
              <a:rPr sz="1800" b="1" spc="-75" dirty="0">
                <a:solidFill>
                  <a:srgbClr val="FFFFFF"/>
                </a:solidFill>
                <a:latin typeface="Calibri"/>
                <a:cs typeface="Calibri"/>
              </a:rPr>
              <a:t> </a:t>
            </a:r>
            <a:r>
              <a:rPr sz="1800" b="1" spc="-15" dirty="0">
                <a:solidFill>
                  <a:srgbClr val="FFFFFF"/>
                </a:solidFill>
                <a:latin typeface="Calibri"/>
                <a:cs typeface="Calibri"/>
              </a:rPr>
              <a:t>to</a:t>
            </a:r>
            <a:r>
              <a:rPr sz="1800" b="1" spc="-70" dirty="0">
                <a:solidFill>
                  <a:srgbClr val="FFFFFF"/>
                </a:solidFill>
                <a:latin typeface="Calibri"/>
                <a:cs typeface="Calibri"/>
              </a:rPr>
              <a:t> </a:t>
            </a:r>
            <a:r>
              <a:rPr sz="1800" b="1" dirty="0">
                <a:solidFill>
                  <a:srgbClr val="FFFFFF"/>
                </a:solidFill>
                <a:latin typeface="Calibri"/>
                <a:cs typeface="Calibri"/>
              </a:rPr>
              <a:t>only </a:t>
            </a:r>
            <a:r>
              <a:rPr sz="1800" b="1" spc="-390" dirty="0">
                <a:solidFill>
                  <a:srgbClr val="FFFFFF"/>
                </a:solidFill>
                <a:latin typeface="Calibri"/>
                <a:cs typeface="Calibri"/>
              </a:rPr>
              <a:t> </a:t>
            </a:r>
            <a:r>
              <a:rPr sz="1800" b="1" spc="-5" dirty="0">
                <a:solidFill>
                  <a:srgbClr val="FFFFFF"/>
                </a:solidFill>
                <a:latin typeface="Calibri"/>
                <a:cs typeface="Calibri"/>
              </a:rPr>
              <a:t>include </a:t>
            </a:r>
            <a:r>
              <a:rPr sz="1800" b="1" spc="-25" dirty="0">
                <a:solidFill>
                  <a:srgbClr val="FFFFFF"/>
                </a:solidFill>
                <a:latin typeface="Calibri"/>
                <a:cs typeface="Calibri"/>
              </a:rPr>
              <a:t>Falcon </a:t>
            </a:r>
            <a:r>
              <a:rPr sz="1800" b="1" dirty="0">
                <a:solidFill>
                  <a:srgbClr val="FFFFFF"/>
                </a:solidFill>
                <a:latin typeface="Calibri"/>
                <a:cs typeface="Calibri"/>
              </a:rPr>
              <a:t>9 </a:t>
            </a:r>
            <a:r>
              <a:rPr sz="1800" b="1" spc="5" dirty="0">
                <a:solidFill>
                  <a:srgbClr val="FFFFFF"/>
                </a:solidFill>
                <a:latin typeface="Calibri"/>
                <a:cs typeface="Calibri"/>
              </a:rPr>
              <a:t> </a:t>
            </a:r>
            <a:r>
              <a:rPr sz="1800" b="1" spc="-10" dirty="0">
                <a:solidFill>
                  <a:srgbClr val="FFFFFF"/>
                </a:solidFill>
                <a:latin typeface="Calibri"/>
                <a:cs typeface="Calibri"/>
              </a:rPr>
              <a:t>launches</a:t>
            </a:r>
            <a:endParaRPr sz="1800" dirty="0">
              <a:latin typeface="Calibri"/>
              <a:cs typeface="Calibri"/>
            </a:endParaRPr>
          </a:p>
        </p:txBody>
      </p:sp>
      <p:grpSp>
        <p:nvGrpSpPr>
          <p:cNvPr id="20" name="object 11">
            <a:extLst>
              <a:ext uri="{FF2B5EF4-FFF2-40B4-BE49-F238E27FC236}">
                <a16:creationId xmlns:a16="http://schemas.microsoft.com/office/drawing/2014/main" id="{935BE364-1964-4CBF-A8EA-A6426BC86C7D}"/>
              </a:ext>
            </a:extLst>
          </p:cNvPr>
          <p:cNvGrpSpPr/>
          <p:nvPr/>
        </p:nvGrpSpPr>
        <p:grpSpPr>
          <a:xfrm>
            <a:off x="7680959" y="4475988"/>
            <a:ext cx="1917700" cy="1536700"/>
            <a:chOff x="7680959" y="4475988"/>
            <a:chExt cx="1917700" cy="1536700"/>
          </a:xfrm>
        </p:grpSpPr>
        <p:pic>
          <p:nvPicPr>
            <p:cNvPr id="21" name="object 12">
              <a:extLst>
                <a:ext uri="{FF2B5EF4-FFF2-40B4-BE49-F238E27FC236}">
                  <a16:creationId xmlns:a16="http://schemas.microsoft.com/office/drawing/2014/main" id="{3CD421CD-B7B9-846A-757A-502D3E39E076}"/>
                </a:ext>
              </a:extLst>
            </p:cNvPr>
            <p:cNvPicPr/>
            <p:nvPr/>
          </p:nvPicPr>
          <p:blipFill>
            <a:blip r:embed="rId5" cstate="print"/>
            <a:stretch>
              <a:fillRect/>
            </a:stretch>
          </p:blipFill>
          <p:spPr>
            <a:xfrm>
              <a:off x="8389619" y="4475988"/>
              <a:ext cx="499872" cy="420624"/>
            </a:xfrm>
            <a:prstGeom prst="rect">
              <a:avLst/>
            </a:prstGeom>
          </p:spPr>
        </p:pic>
        <p:pic>
          <p:nvPicPr>
            <p:cNvPr id="22" name="object 13">
              <a:extLst>
                <a:ext uri="{FF2B5EF4-FFF2-40B4-BE49-F238E27FC236}">
                  <a16:creationId xmlns:a16="http://schemas.microsoft.com/office/drawing/2014/main" id="{39E9B7D1-D31F-4891-129D-4F34C3C82338}"/>
                </a:ext>
              </a:extLst>
            </p:cNvPr>
            <p:cNvPicPr/>
            <p:nvPr/>
          </p:nvPicPr>
          <p:blipFill>
            <a:blip r:embed="rId6" cstate="print"/>
            <a:stretch>
              <a:fillRect/>
            </a:stretch>
          </p:blipFill>
          <p:spPr>
            <a:xfrm>
              <a:off x="7680959" y="4933188"/>
              <a:ext cx="1917192" cy="1078992"/>
            </a:xfrm>
            <a:prstGeom prst="rect">
              <a:avLst/>
            </a:prstGeom>
          </p:spPr>
        </p:pic>
      </p:grpSp>
      <p:sp>
        <p:nvSpPr>
          <p:cNvPr id="23" name="object 14">
            <a:extLst>
              <a:ext uri="{FF2B5EF4-FFF2-40B4-BE49-F238E27FC236}">
                <a16:creationId xmlns:a16="http://schemas.microsoft.com/office/drawing/2014/main" id="{D779D37A-9543-D5BD-E2BD-FDCDE88E4C47}"/>
              </a:ext>
            </a:extLst>
          </p:cNvPr>
          <p:cNvSpPr txBox="1"/>
          <p:nvPr/>
        </p:nvSpPr>
        <p:spPr>
          <a:xfrm>
            <a:off x="7787385" y="5168900"/>
            <a:ext cx="1696085" cy="554355"/>
          </a:xfrm>
          <a:prstGeom prst="rect">
            <a:avLst/>
          </a:prstGeom>
        </p:spPr>
        <p:txBody>
          <a:bodyPr vert="horz" wrap="square" lIns="0" tIns="38100" rIns="0" bIns="0" rtlCol="0">
            <a:spAutoFit/>
          </a:bodyPr>
          <a:lstStyle/>
          <a:p>
            <a:pPr marL="546100" marR="5080" indent="-533400">
              <a:lnSpc>
                <a:spcPts val="2000"/>
              </a:lnSpc>
              <a:spcBef>
                <a:spcPts val="300"/>
              </a:spcBef>
            </a:pPr>
            <a:r>
              <a:rPr sz="1800" b="1" dirty="0">
                <a:solidFill>
                  <a:srgbClr val="FFFFFF"/>
                </a:solidFill>
                <a:latin typeface="Calibri"/>
                <a:cs typeface="Calibri"/>
              </a:rPr>
              <a:t>Deal</a:t>
            </a:r>
            <a:r>
              <a:rPr sz="1800" b="1" spc="-50" dirty="0">
                <a:solidFill>
                  <a:srgbClr val="FFFFFF"/>
                </a:solidFill>
                <a:latin typeface="Calibri"/>
                <a:cs typeface="Calibri"/>
              </a:rPr>
              <a:t> </a:t>
            </a:r>
            <a:r>
              <a:rPr sz="1800" b="1" spc="-5" dirty="0">
                <a:solidFill>
                  <a:srgbClr val="FFFFFF"/>
                </a:solidFill>
                <a:latin typeface="Calibri"/>
                <a:cs typeface="Calibri"/>
              </a:rPr>
              <a:t>wit</a:t>
            </a:r>
            <a:r>
              <a:rPr sz="1800" b="1" dirty="0">
                <a:solidFill>
                  <a:srgbClr val="FFFFFF"/>
                </a:solidFill>
                <a:latin typeface="Calibri"/>
                <a:cs typeface="Calibri"/>
              </a:rPr>
              <a:t>h</a:t>
            </a:r>
            <a:r>
              <a:rPr sz="1800" b="1" spc="-70" dirty="0">
                <a:solidFill>
                  <a:srgbClr val="FFFFFF"/>
                </a:solidFill>
                <a:latin typeface="Calibri"/>
                <a:cs typeface="Calibri"/>
              </a:rPr>
              <a:t> </a:t>
            </a:r>
            <a:r>
              <a:rPr sz="1800" b="1" dirty="0">
                <a:solidFill>
                  <a:srgbClr val="FFFFFF"/>
                </a:solidFill>
                <a:latin typeface="Calibri"/>
                <a:cs typeface="Calibri"/>
              </a:rPr>
              <a:t>Miss</a:t>
            </a:r>
            <a:r>
              <a:rPr sz="1800" b="1" spc="-10" dirty="0">
                <a:solidFill>
                  <a:srgbClr val="FFFFFF"/>
                </a:solidFill>
                <a:latin typeface="Calibri"/>
                <a:cs typeface="Calibri"/>
              </a:rPr>
              <a:t>in</a:t>
            </a:r>
            <a:r>
              <a:rPr sz="1800" b="1" dirty="0">
                <a:solidFill>
                  <a:srgbClr val="FFFFFF"/>
                </a:solidFill>
                <a:latin typeface="Calibri"/>
                <a:cs typeface="Calibri"/>
              </a:rPr>
              <a:t>g  </a:t>
            </a:r>
            <a:r>
              <a:rPr sz="1800" b="1" spc="-40" dirty="0">
                <a:solidFill>
                  <a:srgbClr val="FFFFFF"/>
                </a:solidFill>
                <a:latin typeface="Calibri"/>
                <a:cs typeface="Calibri"/>
              </a:rPr>
              <a:t>Values</a:t>
            </a:r>
            <a:endParaRPr sz="1800">
              <a:latin typeface="Calibri"/>
              <a:cs typeface="Calibri"/>
            </a:endParaRPr>
          </a:p>
        </p:txBody>
      </p:sp>
    </p:spTree>
    <p:extLst>
      <p:ext uri="{BB962C8B-B14F-4D97-AF65-F5344CB8AC3E}">
        <p14:creationId xmlns:p14="http://schemas.microsoft.com/office/powerpoint/2010/main" val="242838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https://github.com/resh1704/Applied-Data-Science-Capstone-IBM-SPACEX/blob/main/Data%20Collection%20with%20Web%20Scraping.ipynb</a:t>
            </a:r>
            <a:endParaRPr lang="en-US" sz="2200" dirty="0">
              <a:solidFill>
                <a:srgbClr val="1C7DDB"/>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14" name="object 5">
            <a:extLst>
              <a:ext uri="{FF2B5EF4-FFF2-40B4-BE49-F238E27FC236}">
                <a16:creationId xmlns:a16="http://schemas.microsoft.com/office/drawing/2014/main" id="{0985DACB-7533-57A8-5C2C-52A05263E6C7}"/>
              </a:ext>
            </a:extLst>
          </p:cNvPr>
          <p:cNvPicPr/>
          <p:nvPr/>
        </p:nvPicPr>
        <p:blipFill>
          <a:blip r:embed="rId4" cstate="print"/>
          <a:stretch>
            <a:fillRect/>
          </a:stretch>
        </p:blipFill>
        <p:spPr>
          <a:xfrm>
            <a:off x="7243571" y="1775460"/>
            <a:ext cx="2791968" cy="1082039"/>
          </a:xfrm>
          <a:prstGeom prst="rect">
            <a:avLst/>
          </a:prstGeom>
        </p:spPr>
      </p:pic>
      <p:sp>
        <p:nvSpPr>
          <p:cNvPr id="15" name="object 6">
            <a:extLst>
              <a:ext uri="{FF2B5EF4-FFF2-40B4-BE49-F238E27FC236}">
                <a16:creationId xmlns:a16="http://schemas.microsoft.com/office/drawing/2014/main" id="{0233C5D4-76E8-60B4-3CA4-D7DE8F6F5157}"/>
              </a:ext>
            </a:extLst>
          </p:cNvPr>
          <p:cNvSpPr txBox="1"/>
          <p:nvPr/>
        </p:nvSpPr>
        <p:spPr>
          <a:xfrm>
            <a:off x="7691755" y="1993519"/>
            <a:ext cx="1909445" cy="566420"/>
          </a:xfrm>
          <a:prstGeom prst="rect">
            <a:avLst/>
          </a:prstGeom>
        </p:spPr>
        <p:txBody>
          <a:bodyPr vert="horz" wrap="square" lIns="0" tIns="27939" rIns="0" bIns="0" rtlCol="0">
            <a:spAutoFit/>
          </a:bodyPr>
          <a:lstStyle/>
          <a:p>
            <a:pPr marL="132715" marR="5080" indent="-120650">
              <a:lnSpc>
                <a:spcPts val="2100"/>
              </a:lnSpc>
              <a:spcBef>
                <a:spcPts val="219"/>
              </a:spcBef>
            </a:pPr>
            <a:r>
              <a:rPr sz="1800" b="1" spc="-45" dirty="0">
                <a:solidFill>
                  <a:srgbClr val="FFFFFF"/>
                </a:solidFill>
                <a:latin typeface="Calibri"/>
                <a:cs typeface="Calibri"/>
              </a:rPr>
              <a:t>R</a:t>
            </a:r>
            <a:r>
              <a:rPr sz="1800" b="1" spc="-10" dirty="0">
                <a:solidFill>
                  <a:srgbClr val="FFFFFF"/>
                </a:solidFill>
                <a:latin typeface="Calibri"/>
                <a:cs typeface="Calibri"/>
              </a:rPr>
              <a:t>eque</a:t>
            </a:r>
            <a:r>
              <a:rPr sz="1800" b="1" spc="-35" dirty="0">
                <a:solidFill>
                  <a:srgbClr val="FFFFFF"/>
                </a:solidFill>
                <a:latin typeface="Calibri"/>
                <a:cs typeface="Calibri"/>
              </a:rPr>
              <a:t>s</a:t>
            </a:r>
            <a:r>
              <a:rPr sz="1800" b="1" dirty="0">
                <a:solidFill>
                  <a:srgbClr val="FFFFFF"/>
                </a:solidFill>
                <a:latin typeface="Calibri"/>
                <a:cs typeface="Calibri"/>
              </a:rPr>
              <a:t>t</a:t>
            </a:r>
            <a:r>
              <a:rPr sz="1800" b="1" spc="-50" dirty="0">
                <a:solidFill>
                  <a:srgbClr val="FFFFFF"/>
                </a:solidFill>
                <a:latin typeface="Calibri"/>
                <a:cs typeface="Calibri"/>
              </a:rPr>
              <a:t> </a:t>
            </a:r>
            <a:r>
              <a:rPr sz="1800" b="1" dirty="0">
                <a:solidFill>
                  <a:srgbClr val="FFFFFF"/>
                </a:solidFill>
                <a:latin typeface="Calibri"/>
                <a:cs typeface="Calibri"/>
              </a:rPr>
              <a:t>the</a:t>
            </a:r>
            <a:r>
              <a:rPr sz="1800" b="1" spc="-75" dirty="0">
                <a:solidFill>
                  <a:srgbClr val="FFFFFF"/>
                </a:solidFill>
                <a:latin typeface="Calibri"/>
                <a:cs typeface="Calibri"/>
              </a:rPr>
              <a:t> </a:t>
            </a:r>
            <a:r>
              <a:rPr sz="1800" b="1" spc="-60" dirty="0">
                <a:solidFill>
                  <a:srgbClr val="FFFFFF"/>
                </a:solidFill>
                <a:latin typeface="Calibri"/>
                <a:cs typeface="Calibri"/>
              </a:rPr>
              <a:t>F</a:t>
            </a:r>
            <a:r>
              <a:rPr sz="1800" b="1" spc="-15" dirty="0">
                <a:solidFill>
                  <a:srgbClr val="FFFFFF"/>
                </a:solidFill>
                <a:latin typeface="Calibri"/>
                <a:cs typeface="Calibri"/>
              </a:rPr>
              <a:t>al</a:t>
            </a:r>
            <a:r>
              <a:rPr sz="1800" b="1" spc="-25" dirty="0">
                <a:solidFill>
                  <a:srgbClr val="FFFFFF"/>
                </a:solidFill>
                <a:latin typeface="Calibri"/>
                <a:cs typeface="Calibri"/>
              </a:rPr>
              <a:t>c</a:t>
            </a:r>
            <a:r>
              <a:rPr sz="1800" b="1" spc="-10" dirty="0">
                <a:solidFill>
                  <a:srgbClr val="FFFFFF"/>
                </a:solidFill>
                <a:latin typeface="Calibri"/>
                <a:cs typeface="Calibri"/>
              </a:rPr>
              <a:t>on</a:t>
            </a:r>
            <a:r>
              <a:rPr sz="1800" b="1" dirty="0">
                <a:solidFill>
                  <a:srgbClr val="FFFFFF"/>
                </a:solidFill>
                <a:latin typeface="Calibri"/>
                <a:cs typeface="Calibri"/>
              </a:rPr>
              <a:t>9  </a:t>
            </a:r>
            <a:r>
              <a:rPr sz="1800" b="1" spc="-15" dirty="0">
                <a:solidFill>
                  <a:srgbClr val="FFFFFF"/>
                </a:solidFill>
                <a:latin typeface="Calibri"/>
                <a:cs typeface="Calibri"/>
              </a:rPr>
              <a:t>Launch</a:t>
            </a:r>
            <a:r>
              <a:rPr sz="1800" b="1" spc="-45" dirty="0">
                <a:solidFill>
                  <a:srgbClr val="FFFFFF"/>
                </a:solidFill>
                <a:latin typeface="Calibri"/>
                <a:cs typeface="Calibri"/>
              </a:rPr>
              <a:t> </a:t>
            </a:r>
            <a:r>
              <a:rPr sz="1800" b="1" spc="-5" dirty="0">
                <a:solidFill>
                  <a:srgbClr val="FFFFFF"/>
                </a:solidFill>
                <a:latin typeface="Calibri"/>
                <a:cs typeface="Calibri"/>
              </a:rPr>
              <a:t>Wiki</a:t>
            </a:r>
            <a:r>
              <a:rPr sz="1800" b="1" spc="-55" dirty="0">
                <a:solidFill>
                  <a:srgbClr val="FFFFFF"/>
                </a:solidFill>
                <a:latin typeface="Calibri"/>
                <a:cs typeface="Calibri"/>
              </a:rPr>
              <a:t> </a:t>
            </a:r>
            <a:r>
              <a:rPr sz="1800" b="1" spc="-20" dirty="0">
                <a:solidFill>
                  <a:srgbClr val="FFFFFF"/>
                </a:solidFill>
                <a:latin typeface="Calibri"/>
                <a:cs typeface="Calibri"/>
              </a:rPr>
              <a:t>page</a:t>
            </a:r>
            <a:endParaRPr sz="1800" dirty="0">
              <a:latin typeface="Calibri"/>
              <a:cs typeface="Calibri"/>
            </a:endParaRPr>
          </a:p>
        </p:txBody>
      </p:sp>
      <p:grpSp>
        <p:nvGrpSpPr>
          <p:cNvPr id="16" name="object 7">
            <a:extLst>
              <a:ext uri="{FF2B5EF4-FFF2-40B4-BE49-F238E27FC236}">
                <a16:creationId xmlns:a16="http://schemas.microsoft.com/office/drawing/2014/main" id="{57891A5A-15F2-5134-429E-27AA09168607}"/>
              </a:ext>
            </a:extLst>
          </p:cNvPr>
          <p:cNvGrpSpPr/>
          <p:nvPr/>
        </p:nvGrpSpPr>
        <p:grpSpPr>
          <a:xfrm>
            <a:off x="7243571" y="2892551"/>
            <a:ext cx="2792095" cy="1542415"/>
            <a:chOff x="7243571" y="2892551"/>
            <a:chExt cx="2792095" cy="1542415"/>
          </a:xfrm>
        </p:grpSpPr>
        <p:pic>
          <p:nvPicPr>
            <p:cNvPr id="17" name="object 8">
              <a:extLst>
                <a:ext uri="{FF2B5EF4-FFF2-40B4-BE49-F238E27FC236}">
                  <a16:creationId xmlns:a16="http://schemas.microsoft.com/office/drawing/2014/main" id="{D73D7B0B-A6D7-2CDD-557A-FF169EA0B441}"/>
                </a:ext>
              </a:extLst>
            </p:cNvPr>
            <p:cNvPicPr/>
            <p:nvPr/>
          </p:nvPicPr>
          <p:blipFill>
            <a:blip r:embed="rId5" cstate="print"/>
            <a:stretch>
              <a:fillRect/>
            </a:stretch>
          </p:blipFill>
          <p:spPr>
            <a:xfrm>
              <a:off x="8386571" y="2892551"/>
              <a:ext cx="504444" cy="425196"/>
            </a:xfrm>
            <a:prstGeom prst="rect">
              <a:avLst/>
            </a:prstGeom>
          </p:spPr>
        </p:pic>
        <p:pic>
          <p:nvPicPr>
            <p:cNvPr id="18" name="object 9">
              <a:extLst>
                <a:ext uri="{FF2B5EF4-FFF2-40B4-BE49-F238E27FC236}">
                  <a16:creationId xmlns:a16="http://schemas.microsoft.com/office/drawing/2014/main" id="{4D4B08F3-D057-5095-B3D2-8FB527D7E603}"/>
                </a:ext>
              </a:extLst>
            </p:cNvPr>
            <p:cNvPicPr/>
            <p:nvPr/>
          </p:nvPicPr>
          <p:blipFill>
            <a:blip r:embed="rId4" cstate="print"/>
            <a:stretch>
              <a:fillRect/>
            </a:stretch>
          </p:blipFill>
          <p:spPr>
            <a:xfrm>
              <a:off x="7243571" y="3352799"/>
              <a:ext cx="2791968" cy="1082039"/>
            </a:xfrm>
            <a:prstGeom prst="rect">
              <a:avLst/>
            </a:prstGeom>
          </p:spPr>
        </p:pic>
      </p:grpSp>
      <p:sp>
        <p:nvSpPr>
          <p:cNvPr id="19" name="object 10">
            <a:extLst>
              <a:ext uri="{FF2B5EF4-FFF2-40B4-BE49-F238E27FC236}">
                <a16:creationId xmlns:a16="http://schemas.microsoft.com/office/drawing/2014/main" id="{29630A9E-2BF0-9F9A-D18B-390C248E55F2}"/>
              </a:ext>
            </a:extLst>
          </p:cNvPr>
          <p:cNvSpPr txBox="1"/>
          <p:nvPr/>
        </p:nvSpPr>
        <p:spPr>
          <a:xfrm>
            <a:off x="7373239" y="3455670"/>
            <a:ext cx="2545715" cy="793750"/>
          </a:xfrm>
          <a:prstGeom prst="rect">
            <a:avLst/>
          </a:prstGeom>
        </p:spPr>
        <p:txBody>
          <a:bodyPr vert="horz" wrap="square" lIns="0" tIns="43815" rIns="0" bIns="0" rtlCol="0">
            <a:spAutoFit/>
          </a:bodyPr>
          <a:lstStyle/>
          <a:p>
            <a:pPr marL="12700" marR="5080" algn="ctr">
              <a:lnSpc>
                <a:spcPts val="1939"/>
              </a:lnSpc>
              <a:spcBef>
                <a:spcPts val="345"/>
              </a:spcBef>
            </a:pPr>
            <a:r>
              <a:rPr sz="1800" b="1" spc="-20" dirty="0">
                <a:solidFill>
                  <a:srgbClr val="FFFFFF"/>
                </a:solidFill>
                <a:latin typeface="Calibri"/>
                <a:cs typeface="Calibri"/>
              </a:rPr>
              <a:t>Extract </a:t>
            </a:r>
            <a:r>
              <a:rPr sz="1800" b="1" dirty="0">
                <a:solidFill>
                  <a:srgbClr val="FFFFFF"/>
                </a:solidFill>
                <a:latin typeface="Calibri"/>
                <a:cs typeface="Calibri"/>
              </a:rPr>
              <a:t>all </a:t>
            </a:r>
            <a:r>
              <a:rPr sz="1800" b="1" spc="-20" dirty="0">
                <a:solidFill>
                  <a:srgbClr val="FFFFFF"/>
                </a:solidFill>
                <a:latin typeface="Calibri"/>
                <a:cs typeface="Calibri"/>
              </a:rPr>
              <a:t>column/variable </a:t>
            </a:r>
            <a:r>
              <a:rPr sz="1800" b="1" spc="-395" dirty="0">
                <a:solidFill>
                  <a:srgbClr val="FFFFFF"/>
                </a:solidFill>
                <a:latin typeface="Calibri"/>
                <a:cs typeface="Calibri"/>
              </a:rPr>
              <a:t> </a:t>
            </a:r>
            <a:r>
              <a:rPr sz="1800" b="1" spc="-10" dirty="0">
                <a:solidFill>
                  <a:srgbClr val="FFFFFF"/>
                </a:solidFill>
                <a:latin typeface="Calibri"/>
                <a:cs typeface="Calibri"/>
              </a:rPr>
              <a:t>names </a:t>
            </a:r>
            <a:r>
              <a:rPr sz="1800" b="1" spc="-20" dirty="0">
                <a:solidFill>
                  <a:srgbClr val="FFFFFF"/>
                </a:solidFill>
                <a:latin typeface="Calibri"/>
                <a:cs typeface="Calibri"/>
              </a:rPr>
              <a:t>from </a:t>
            </a:r>
            <a:r>
              <a:rPr sz="1800" b="1" dirty="0">
                <a:solidFill>
                  <a:srgbClr val="FFFFFF"/>
                </a:solidFill>
                <a:latin typeface="Calibri"/>
                <a:cs typeface="Calibri"/>
              </a:rPr>
              <a:t>the HTML </a:t>
            </a:r>
            <a:r>
              <a:rPr sz="1800" b="1" spc="5" dirty="0">
                <a:solidFill>
                  <a:srgbClr val="FFFFFF"/>
                </a:solidFill>
                <a:latin typeface="Calibri"/>
                <a:cs typeface="Calibri"/>
              </a:rPr>
              <a:t> </a:t>
            </a:r>
            <a:r>
              <a:rPr sz="1800" b="1" spc="-15" dirty="0">
                <a:solidFill>
                  <a:srgbClr val="FFFFFF"/>
                </a:solidFill>
                <a:latin typeface="Calibri"/>
                <a:cs typeface="Calibri"/>
              </a:rPr>
              <a:t>table</a:t>
            </a:r>
            <a:r>
              <a:rPr sz="1800" b="1" spc="-40" dirty="0">
                <a:solidFill>
                  <a:srgbClr val="FFFFFF"/>
                </a:solidFill>
                <a:latin typeface="Calibri"/>
                <a:cs typeface="Calibri"/>
              </a:rPr>
              <a:t> </a:t>
            </a:r>
            <a:r>
              <a:rPr sz="1800" b="1" spc="-10" dirty="0">
                <a:solidFill>
                  <a:srgbClr val="FFFFFF"/>
                </a:solidFill>
                <a:latin typeface="Calibri"/>
                <a:cs typeface="Calibri"/>
              </a:rPr>
              <a:t>header</a:t>
            </a:r>
            <a:endParaRPr sz="1800">
              <a:latin typeface="Calibri"/>
              <a:cs typeface="Calibri"/>
            </a:endParaRPr>
          </a:p>
        </p:txBody>
      </p:sp>
      <p:grpSp>
        <p:nvGrpSpPr>
          <p:cNvPr id="20" name="object 11">
            <a:extLst>
              <a:ext uri="{FF2B5EF4-FFF2-40B4-BE49-F238E27FC236}">
                <a16:creationId xmlns:a16="http://schemas.microsoft.com/office/drawing/2014/main" id="{3F961790-157B-9D5B-FDE0-BD4CA511499D}"/>
              </a:ext>
            </a:extLst>
          </p:cNvPr>
          <p:cNvGrpSpPr/>
          <p:nvPr/>
        </p:nvGrpSpPr>
        <p:grpSpPr>
          <a:xfrm>
            <a:off x="7243571" y="4469891"/>
            <a:ext cx="2792095" cy="1542415"/>
            <a:chOff x="7243571" y="4469891"/>
            <a:chExt cx="2792095" cy="1542415"/>
          </a:xfrm>
        </p:grpSpPr>
        <p:pic>
          <p:nvPicPr>
            <p:cNvPr id="21" name="object 12">
              <a:extLst>
                <a:ext uri="{FF2B5EF4-FFF2-40B4-BE49-F238E27FC236}">
                  <a16:creationId xmlns:a16="http://schemas.microsoft.com/office/drawing/2014/main" id="{653FBFFC-8926-68F3-7458-8CFE1C409F7F}"/>
                </a:ext>
              </a:extLst>
            </p:cNvPr>
            <p:cNvPicPr/>
            <p:nvPr/>
          </p:nvPicPr>
          <p:blipFill>
            <a:blip r:embed="rId5" cstate="print"/>
            <a:stretch>
              <a:fillRect/>
            </a:stretch>
          </p:blipFill>
          <p:spPr>
            <a:xfrm>
              <a:off x="8386571" y="4469891"/>
              <a:ext cx="504444" cy="425195"/>
            </a:xfrm>
            <a:prstGeom prst="rect">
              <a:avLst/>
            </a:prstGeom>
          </p:spPr>
        </p:pic>
        <p:pic>
          <p:nvPicPr>
            <p:cNvPr id="22" name="object 13">
              <a:extLst>
                <a:ext uri="{FF2B5EF4-FFF2-40B4-BE49-F238E27FC236}">
                  <a16:creationId xmlns:a16="http://schemas.microsoft.com/office/drawing/2014/main" id="{E3243D18-6650-4665-0C1F-DC6C7E7A04E4}"/>
                </a:ext>
              </a:extLst>
            </p:cNvPr>
            <p:cNvPicPr/>
            <p:nvPr/>
          </p:nvPicPr>
          <p:blipFill>
            <a:blip r:embed="rId4" cstate="print"/>
            <a:stretch>
              <a:fillRect/>
            </a:stretch>
          </p:blipFill>
          <p:spPr>
            <a:xfrm>
              <a:off x="7243571" y="4933187"/>
              <a:ext cx="2791968" cy="1078992"/>
            </a:xfrm>
            <a:prstGeom prst="rect">
              <a:avLst/>
            </a:prstGeom>
          </p:spPr>
        </p:pic>
      </p:grpSp>
      <p:sp>
        <p:nvSpPr>
          <p:cNvPr id="23" name="object 14">
            <a:extLst>
              <a:ext uri="{FF2B5EF4-FFF2-40B4-BE49-F238E27FC236}">
                <a16:creationId xmlns:a16="http://schemas.microsoft.com/office/drawing/2014/main" id="{83E420A0-5F8E-3F5A-EB20-32BAD12B14C8}"/>
              </a:ext>
            </a:extLst>
          </p:cNvPr>
          <p:cNvSpPr txBox="1"/>
          <p:nvPr/>
        </p:nvSpPr>
        <p:spPr>
          <a:xfrm>
            <a:off x="7470775" y="5034153"/>
            <a:ext cx="2347595" cy="793750"/>
          </a:xfrm>
          <a:prstGeom prst="rect">
            <a:avLst/>
          </a:prstGeom>
        </p:spPr>
        <p:txBody>
          <a:bodyPr vert="horz" wrap="square" lIns="0" tIns="43815" rIns="0" bIns="0" rtlCol="0">
            <a:spAutoFit/>
          </a:bodyPr>
          <a:lstStyle/>
          <a:p>
            <a:pPr marL="12700" marR="5080" indent="8255" algn="ctr">
              <a:lnSpc>
                <a:spcPts val="1939"/>
              </a:lnSpc>
              <a:spcBef>
                <a:spcPts val="345"/>
              </a:spcBef>
            </a:pPr>
            <a:r>
              <a:rPr sz="1800" b="1" spc="-25" dirty="0">
                <a:solidFill>
                  <a:srgbClr val="FFFFFF"/>
                </a:solidFill>
                <a:latin typeface="Calibri"/>
                <a:cs typeface="Calibri"/>
              </a:rPr>
              <a:t>Create </a:t>
            </a:r>
            <a:r>
              <a:rPr sz="1800" b="1" dirty="0">
                <a:solidFill>
                  <a:srgbClr val="FFFFFF"/>
                </a:solidFill>
                <a:latin typeface="Calibri"/>
                <a:cs typeface="Calibri"/>
              </a:rPr>
              <a:t>a </a:t>
            </a:r>
            <a:r>
              <a:rPr sz="1800" b="1" spc="-15" dirty="0">
                <a:solidFill>
                  <a:srgbClr val="FFFFFF"/>
                </a:solidFill>
                <a:latin typeface="Calibri"/>
                <a:cs typeface="Calibri"/>
              </a:rPr>
              <a:t>data </a:t>
            </a:r>
            <a:r>
              <a:rPr sz="1800" b="1" spc="-25" dirty="0">
                <a:solidFill>
                  <a:srgbClr val="FFFFFF"/>
                </a:solidFill>
                <a:latin typeface="Calibri"/>
                <a:cs typeface="Calibri"/>
              </a:rPr>
              <a:t>frame </a:t>
            </a:r>
            <a:r>
              <a:rPr sz="1800" b="1" spc="-5" dirty="0">
                <a:solidFill>
                  <a:srgbClr val="FFFFFF"/>
                </a:solidFill>
                <a:latin typeface="Calibri"/>
                <a:cs typeface="Calibri"/>
              </a:rPr>
              <a:t>by </a:t>
            </a:r>
            <a:r>
              <a:rPr sz="1800" b="1" dirty="0">
                <a:solidFill>
                  <a:srgbClr val="FFFFFF"/>
                </a:solidFill>
                <a:latin typeface="Calibri"/>
                <a:cs typeface="Calibri"/>
              </a:rPr>
              <a:t> </a:t>
            </a:r>
            <a:r>
              <a:rPr sz="1800" b="1" spc="-20" dirty="0">
                <a:solidFill>
                  <a:srgbClr val="FFFFFF"/>
                </a:solidFill>
                <a:latin typeface="Calibri"/>
                <a:cs typeface="Calibri"/>
              </a:rPr>
              <a:t>parsing</a:t>
            </a:r>
            <a:r>
              <a:rPr sz="1800" b="1" spc="-60" dirty="0">
                <a:solidFill>
                  <a:srgbClr val="FFFFFF"/>
                </a:solidFill>
                <a:latin typeface="Calibri"/>
                <a:cs typeface="Calibri"/>
              </a:rPr>
              <a:t> </a:t>
            </a:r>
            <a:r>
              <a:rPr sz="1800" b="1" dirty="0">
                <a:solidFill>
                  <a:srgbClr val="FFFFFF"/>
                </a:solidFill>
                <a:latin typeface="Calibri"/>
                <a:cs typeface="Calibri"/>
              </a:rPr>
              <a:t>the</a:t>
            </a:r>
            <a:r>
              <a:rPr sz="1800" b="1" spc="-50" dirty="0">
                <a:solidFill>
                  <a:srgbClr val="FFFFFF"/>
                </a:solidFill>
                <a:latin typeface="Calibri"/>
                <a:cs typeface="Calibri"/>
              </a:rPr>
              <a:t> </a:t>
            </a:r>
            <a:r>
              <a:rPr sz="1800" b="1" spc="-10" dirty="0">
                <a:solidFill>
                  <a:srgbClr val="FFFFFF"/>
                </a:solidFill>
                <a:latin typeface="Calibri"/>
                <a:cs typeface="Calibri"/>
              </a:rPr>
              <a:t>launch</a:t>
            </a:r>
            <a:r>
              <a:rPr sz="1800" b="1" spc="-85" dirty="0">
                <a:solidFill>
                  <a:srgbClr val="FFFFFF"/>
                </a:solidFill>
                <a:latin typeface="Calibri"/>
                <a:cs typeface="Calibri"/>
              </a:rPr>
              <a:t> </a:t>
            </a:r>
            <a:r>
              <a:rPr sz="1800" b="1" dirty="0">
                <a:solidFill>
                  <a:srgbClr val="FFFFFF"/>
                </a:solidFill>
                <a:latin typeface="Calibri"/>
                <a:cs typeface="Calibri"/>
              </a:rPr>
              <a:t>HTML </a:t>
            </a:r>
            <a:r>
              <a:rPr sz="1800" b="1" spc="-390" dirty="0">
                <a:solidFill>
                  <a:srgbClr val="FFFFFF"/>
                </a:solidFill>
                <a:latin typeface="Calibri"/>
                <a:cs typeface="Calibri"/>
              </a:rPr>
              <a:t> </a:t>
            </a:r>
            <a:r>
              <a:rPr sz="1800" b="1" spc="-15" dirty="0">
                <a:solidFill>
                  <a:srgbClr val="FFFFFF"/>
                </a:solidFill>
                <a:latin typeface="Calibri"/>
                <a:cs typeface="Calibri"/>
              </a:rPr>
              <a:t>tables</a:t>
            </a:r>
            <a:endParaRPr sz="1800">
              <a:latin typeface="Calibri"/>
              <a:cs typeface="Calibri"/>
            </a:endParaRPr>
          </a:p>
        </p:txBody>
      </p:sp>
    </p:spTree>
    <p:extLst>
      <p:ext uri="{BB962C8B-B14F-4D97-AF65-F5344CB8AC3E}">
        <p14:creationId xmlns:p14="http://schemas.microsoft.com/office/powerpoint/2010/main" val="6089864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179</TotalTime>
  <Words>2254</Words>
  <Application>Microsoft Office PowerPoint</Application>
  <PresentationFormat>Panorámica</PresentationFormat>
  <Paragraphs>263</Paragraphs>
  <Slides>49</Slides>
  <Notes>4</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49</vt:i4>
      </vt:variant>
    </vt:vector>
  </HeadingPairs>
  <TitlesOfParts>
    <vt:vector size="57" baseType="lpstr">
      <vt:lpstr>Abadi</vt:lpstr>
      <vt:lpstr>Arial</vt:lpstr>
      <vt:lpstr>Arial MT</vt:lpstr>
      <vt:lpstr>Calibri</vt:lpstr>
      <vt:lpstr>Calibri Light</vt:lpstr>
      <vt:lpstr>IBM Plex Mono SemiBold</vt:lpstr>
      <vt:lpstr>Custom Design</vt:lpstr>
      <vt:lpstr>Office Theme</vt:lpstr>
      <vt:lpstr>Presentación de PowerPoint</vt:lpstr>
      <vt:lpstr>Presentación de PowerPoint</vt:lpstr>
      <vt:lpstr>Presentación de PowerPoint</vt:lpstr>
      <vt:lpstr>Presentación de PowerPoint</vt:lpstr>
      <vt:lpstr>Presentación de PowerPoint</vt:lpstr>
      <vt:lpstr>Methodology</vt:lpstr>
      <vt:lpstr>Methodology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Results</vt:lpstr>
      <vt:lpstr>Results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Successful Launches by Site</vt:lpstr>
      <vt:lpstr>Launch Success Ratio for KSCLC-39A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Francisco Javier Salinas</cp:lastModifiedBy>
  <cp:revision>200</cp:revision>
  <dcterms:created xsi:type="dcterms:W3CDTF">2021-04-29T18:58:34Z</dcterms:created>
  <dcterms:modified xsi:type="dcterms:W3CDTF">2023-10-25T03:42:25Z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